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sldIdLst>
    <p:sldId id="256" r:id="rId3"/>
    <p:sldId id="439" r:id="rId4"/>
    <p:sldId id="445" r:id="rId5"/>
    <p:sldId id="436" r:id="rId6"/>
    <p:sldId id="275" r:id="rId7"/>
    <p:sldId id="440" r:id="rId8"/>
    <p:sldId id="456" r:id="rId9"/>
    <p:sldId id="446" r:id="rId10"/>
    <p:sldId id="441" r:id="rId11"/>
    <p:sldId id="433" r:id="rId12"/>
    <p:sldId id="434" r:id="rId13"/>
    <p:sldId id="426" r:id="rId14"/>
    <p:sldId id="442" r:id="rId15"/>
    <p:sldId id="443" r:id="rId16"/>
    <p:sldId id="444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38" r:id="rId27"/>
    <p:sldId id="457" r:id="rId28"/>
    <p:sldId id="458" r:id="rId29"/>
    <p:sldId id="459" r:id="rId30"/>
    <p:sldId id="460" r:id="rId31"/>
    <p:sldId id="461" r:id="rId32"/>
    <p:sldId id="462" r:id="rId33"/>
    <p:sldId id="42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6F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08" autoAdjust="0"/>
    <p:restoredTop sz="94660"/>
  </p:normalViewPr>
  <p:slideViewPr>
    <p:cSldViewPr snapToGrid="0" showGuides="1">
      <p:cViewPr varScale="1">
        <p:scale>
          <a:sx n="181" d="100"/>
          <a:sy n="181" d="100"/>
        </p:scale>
        <p:origin x="2976" y="168"/>
      </p:cViewPr>
      <p:guideLst>
        <p:guide orient="horz" pos="2112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246982"/>
            <a:ext cx="12192000" cy="4364037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0240" y="30988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97600" y="6356350"/>
            <a:ext cx="5760720" cy="390842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0DF7-2771-465C-AB6F-03BDEC8285D2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3D28-E6E4-441E-B401-9D579371ED0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92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8747"/>
            <a:ext cx="10515600" cy="1325563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0DF7-2771-465C-AB6F-03BDEC8285D2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3D28-E6E4-441E-B401-9D579371ED0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7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835797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430" y="1348187"/>
            <a:ext cx="10515600" cy="1325563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0DF7-2771-465C-AB6F-03BDEC8285D2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3D28-E6E4-441E-B401-9D579371E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5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581400" cy="635508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40" y="456936"/>
            <a:ext cx="6338104" cy="1325563"/>
          </a:xfrm>
        </p:spPr>
        <p:txBody>
          <a:bodyPr>
            <a:noAutofit/>
          </a:bodyPr>
          <a:lstStyle>
            <a:lvl1pPr>
              <a:lnSpc>
                <a:spcPts val="6000"/>
              </a:lnSpc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0DF7-2771-465C-AB6F-03BDEC8285D2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3D28-E6E4-441E-B401-9D579371E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36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752618" cy="635508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40" y="456936"/>
            <a:ext cx="6338104" cy="1325563"/>
          </a:xfrm>
        </p:spPr>
        <p:txBody>
          <a:bodyPr>
            <a:noAutofit/>
          </a:bodyPr>
          <a:lstStyle>
            <a:lvl1pPr>
              <a:lnSpc>
                <a:spcPts val="6000"/>
              </a:lnSpc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0DF7-2771-465C-AB6F-03BDEC8285D2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3D28-E6E4-441E-B401-9D579371E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02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0DF7-2771-465C-AB6F-03BDEC8285D2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3D28-E6E4-441E-B401-9D579371E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01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roup 168"/>
          <p:cNvGrpSpPr/>
          <p:nvPr userDrawn="1"/>
        </p:nvGrpSpPr>
        <p:grpSpPr>
          <a:xfrm>
            <a:off x="4568255" y="6350"/>
            <a:ext cx="7623748" cy="6851650"/>
            <a:chOff x="6474189" y="6350"/>
            <a:chExt cx="5717811" cy="6851650"/>
          </a:xfrm>
        </p:grpSpPr>
        <p:grpSp>
          <p:nvGrpSpPr>
            <p:cNvPr id="170" name="Group 169"/>
            <p:cNvGrpSpPr/>
            <p:nvPr/>
          </p:nvGrpSpPr>
          <p:grpSpPr>
            <a:xfrm rot="10800000">
              <a:off x="9333094" y="6350"/>
              <a:ext cx="2858906" cy="6851650"/>
              <a:chOff x="-6350" y="6350"/>
              <a:chExt cx="2894013" cy="6935788"/>
            </a:xfrm>
            <a:solidFill>
              <a:schemeClr val="bg2">
                <a:alpha val="5000"/>
              </a:schemeClr>
            </a:solidFill>
          </p:grpSpPr>
          <p:sp>
            <p:nvSpPr>
              <p:cNvPr id="295" name="Freeform 8"/>
              <p:cNvSpPr>
                <a:spLocks/>
              </p:cNvSpPr>
              <p:nvPr/>
            </p:nvSpPr>
            <p:spPr bwMode="auto">
              <a:xfrm>
                <a:off x="-6350" y="584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6" name="Freeform 12"/>
              <p:cNvSpPr>
                <a:spLocks/>
              </p:cNvSpPr>
              <p:nvPr/>
            </p:nvSpPr>
            <p:spPr bwMode="auto">
              <a:xfrm>
                <a:off x="-6350" y="1741488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7" name="Freeform 17"/>
              <p:cNvSpPr>
                <a:spLocks/>
              </p:cNvSpPr>
              <p:nvPr/>
            </p:nvSpPr>
            <p:spPr bwMode="auto">
              <a:xfrm>
                <a:off x="-6350" y="3476625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8" name="Freeform 20"/>
              <p:cNvSpPr>
                <a:spLocks/>
              </p:cNvSpPr>
              <p:nvPr/>
            </p:nvSpPr>
            <p:spPr bwMode="auto">
              <a:xfrm>
                <a:off x="-6350" y="4056063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9" name="Freeform 22"/>
              <p:cNvSpPr>
                <a:spLocks/>
              </p:cNvSpPr>
              <p:nvPr/>
            </p:nvSpPr>
            <p:spPr bwMode="auto">
              <a:xfrm>
                <a:off x="-6350" y="4633913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0" name="Freeform 26"/>
              <p:cNvSpPr>
                <a:spLocks/>
              </p:cNvSpPr>
              <p:nvPr/>
            </p:nvSpPr>
            <p:spPr bwMode="auto">
              <a:xfrm>
                <a:off x="-6350" y="5791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1" name="Freeform 27"/>
              <p:cNvSpPr>
                <a:spLocks/>
              </p:cNvSpPr>
              <p:nvPr/>
            </p:nvSpPr>
            <p:spPr bwMode="auto">
              <a:xfrm>
                <a:off x="-6350" y="6370638"/>
                <a:ext cx="579438" cy="571500"/>
              </a:xfrm>
              <a:custGeom>
                <a:avLst/>
                <a:gdLst>
                  <a:gd name="T0" fmla="*/ 0 w 365"/>
                  <a:gd name="T1" fmla="*/ 0 h 360"/>
                  <a:gd name="T2" fmla="*/ 0 w 365"/>
                  <a:gd name="T3" fmla="*/ 360 h 360"/>
                  <a:gd name="T4" fmla="*/ 365 w 365"/>
                  <a:gd name="T5" fmla="*/ 0 h 360"/>
                  <a:gd name="T6" fmla="*/ 0 w 365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0" y="0"/>
                    </a:moveTo>
                    <a:lnTo>
                      <a:pt x="0" y="360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2" name="Freeform 28"/>
              <p:cNvSpPr>
                <a:spLocks/>
              </p:cNvSpPr>
              <p:nvPr/>
            </p:nvSpPr>
            <p:spPr bwMode="auto">
              <a:xfrm>
                <a:off x="-6350" y="6370638"/>
                <a:ext cx="579438" cy="571500"/>
              </a:xfrm>
              <a:custGeom>
                <a:avLst/>
                <a:gdLst>
                  <a:gd name="T0" fmla="*/ 365 w 365"/>
                  <a:gd name="T1" fmla="*/ 360 h 360"/>
                  <a:gd name="T2" fmla="*/ 365 w 365"/>
                  <a:gd name="T3" fmla="*/ 0 h 360"/>
                  <a:gd name="T4" fmla="*/ 0 w 365"/>
                  <a:gd name="T5" fmla="*/ 360 h 360"/>
                  <a:gd name="T6" fmla="*/ 365 w 365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365" y="360"/>
                    </a:moveTo>
                    <a:lnTo>
                      <a:pt x="365" y="0"/>
                    </a:lnTo>
                    <a:lnTo>
                      <a:pt x="0" y="360"/>
                    </a:lnTo>
                    <a:lnTo>
                      <a:pt x="365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3" name="Freeform 29"/>
              <p:cNvSpPr>
                <a:spLocks/>
              </p:cNvSpPr>
              <p:nvPr/>
            </p:nvSpPr>
            <p:spPr bwMode="auto">
              <a:xfrm>
                <a:off x="573088" y="6350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4" name="Freeform 33"/>
              <p:cNvSpPr>
                <a:spLocks/>
              </p:cNvSpPr>
              <p:nvPr/>
            </p:nvSpPr>
            <p:spPr bwMode="auto">
              <a:xfrm>
                <a:off x="573088" y="1163638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5" name="Freeform 37"/>
              <p:cNvSpPr>
                <a:spLocks/>
              </p:cNvSpPr>
              <p:nvPr/>
            </p:nvSpPr>
            <p:spPr bwMode="auto">
              <a:xfrm>
                <a:off x="573088" y="2320925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6" name="Freeform 38"/>
              <p:cNvSpPr>
                <a:spLocks/>
              </p:cNvSpPr>
              <p:nvPr/>
            </p:nvSpPr>
            <p:spPr bwMode="auto">
              <a:xfrm>
                <a:off x="573088" y="2320925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7" name="Freeform 40"/>
              <p:cNvSpPr>
                <a:spLocks/>
              </p:cNvSpPr>
              <p:nvPr/>
            </p:nvSpPr>
            <p:spPr bwMode="auto">
              <a:xfrm>
                <a:off x="573088" y="2898775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8" name="Freeform 41"/>
              <p:cNvSpPr>
                <a:spLocks/>
              </p:cNvSpPr>
              <p:nvPr/>
            </p:nvSpPr>
            <p:spPr bwMode="auto">
              <a:xfrm>
                <a:off x="573088" y="3476625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9" name="Freeform 42"/>
              <p:cNvSpPr>
                <a:spLocks/>
              </p:cNvSpPr>
              <p:nvPr/>
            </p:nvSpPr>
            <p:spPr bwMode="auto">
              <a:xfrm>
                <a:off x="573088" y="3476625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0" name="Freeform 53"/>
              <p:cNvSpPr>
                <a:spLocks/>
              </p:cNvSpPr>
              <p:nvPr/>
            </p:nvSpPr>
            <p:spPr bwMode="auto">
              <a:xfrm>
                <a:off x="1150938" y="6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1" name="Freeform 54"/>
              <p:cNvSpPr>
                <a:spLocks/>
              </p:cNvSpPr>
              <p:nvPr/>
            </p:nvSpPr>
            <p:spPr bwMode="auto">
              <a:xfrm>
                <a:off x="1150938" y="6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2" name="Freeform 57"/>
              <p:cNvSpPr>
                <a:spLocks/>
              </p:cNvSpPr>
              <p:nvPr/>
            </p:nvSpPr>
            <p:spPr bwMode="auto">
              <a:xfrm>
                <a:off x="1150938" y="1163638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3" name="Freeform 61"/>
              <p:cNvSpPr>
                <a:spLocks/>
              </p:cNvSpPr>
              <p:nvPr/>
            </p:nvSpPr>
            <p:spPr bwMode="auto">
              <a:xfrm>
                <a:off x="1150938" y="232092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4" name="Freeform 64"/>
              <p:cNvSpPr>
                <a:spLocks/>
              </p:cNvSpPr>
              <p:nvPr/>
            </p:nvSpPr>
            <p:spPr bwMode="auto">
              <a:xfrm>
                <a:off x="1150938" y="2898775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5" name="Freeform 68"/>
              <p:cNvSpPr>
                <a:spLocks/>
              </p:cNvSpPr>
              <p:nvPr/>
            </p:nvSpPr>
            <p:spPr bwMode="auto">
              <a:xfrm>
                <a:off x="1150938" y="4056063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6" name="Freeform 71"/>
              <p:cNvSpPr>
                <a:spLocks/>
              </p:cNvSpPr>
              <p:nvPr/>
            </p:nvSpPr>
            <p:spPr bwMode="auto">
              <a:xfrm>
                <a:off x="1150938" y="5213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7" name="Freeform 84"/>
              <p:cNvSpPr>
                <a:spLocks/>
              </p:cNvSpPr>
              <p:nvPr/>
            </p:nvSpPr>
            <p:spPr bwMode="auto">
              <a:xfrm>
                <a:off x="1730375" y="1741488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8" name="Freeform 87"/>
              <p:cNvSpPr>
                <a:spLocks/>
              </p:cNvSpPr>
              <p:nvPr/>
            </p:nvSpPr>
            <p:spPr bwMode="auto">
              <a:xfrm>
                <a:off x="1730375" y="289877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19" name="Freeform 88"/>
              <p:cNvSpPr>
                <a:spLocks/>
              </p:cNvSpPr>
              <p:nvPr/>
            </p:nvSpPr>
            <p:spPr bwMode="auto">
              <a:xfrm>
                <a:off x="1730375" y="2898775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0" name="Freeform 90"/>
              <p:cNvSpPr>
                <a:spLocks/>
              </p:cNvSpPr>
              <p:nvPr/>
            </p:nvSpPr>
            <p:spPr bwMode="auto">
              <a:xfrm>
                <a:off x="1730375" y="3476625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1" name="Freeform 91"/>
              <p:cNvSpPr>
                <a:spLocks/>
              </p:cNvSpPr>
              <p:nvPr/>
            </p:nvSpPr>
            <p:spPr bwMode="auto">
              <a:xfrm>
                <a:off x="1730375" y="4056063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2" name="Freeform 95"/>
              <p:cNvSpPr>
                <a:spLocks/>
              </p:cNvSpPr>
              <p:nvPr/>
            </p:nvSpPr>
            <p:spPr bwMode="auto">
              <a:xfrm>
                <a:off x="1730375" y="5213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3" name="Freeform 96"/>
              <p:cNvSpPr>
                <a:spLocks/>
              </p:cNvSpPr>
              <p:nvPr/>
            </p:nvSpPr>
            <p:spPr bwMode="auto">
              <a:xfrm>
                <a:off x="1730375" y="5213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4" name="Freeform 99"/>
              <p:cNvSpPr>
                <a:spLocks/>
              </p:cNvSpPr>
              <p:nvPr/>
            </p:nvSpPr>
            <p:spPr bwMode="auto">
              <a:xfrm>
                <a:off x="1730375" y="6370638"/>
                <a:ext cx="579438" cy="571500"/>
              </a:xfrm>
              <a:custGeom>
                <a:avLst/>
                <a:gdLst>
                  <a:gd name="T0" fmla="*/ 0 w 365"/>
                  <a:gd name="T1" fmla="*/ 0 h 360"/>
                  <a:gd name="T2" fmla="*/ 0 w 365"/>
                  <a:gd name="T3" fmla="*/ 360 h 360"/>
                  <a:gd name="T4" fmla="*/ 365 w 365"/>
                  <a:gd name="T5" fmla="*/ 0 h 360"/>
                  <a:gd name="T6" fmla="*/ 0 w 365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0" y="0"/>
                    </a:moveTo>
                    <a:lnTo>
                      <a:pt x="0" y="360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5" name="Freeform 100"/>
              <p:cNvSpPr>
                <a:spLocks/>
              </p:cNvSpPr>
              <p:nvPr/>
            </p:nvSpPr>
            <p:spPr bwMode="auto">
              <a:xfrm>
                <a:off x="1730375" y="6370638"/>
                <a:ext cx="579438" cy="571500"/>
              </a:xfrm>
              <a:custGeom>
                <a:avLst/>
                <a:gdLst>
                  <a:gd name="T0" fmla="*/ 365 w 365"/>
                  <a:gd name="T1" fmla="*/ 360 h 360"/>
                  <a:gd name="T2" fmla="*/ 365 w 365"/>
                  <a:gd name="T3" fmla="*/ 0 h 360"/>
                  <a:gd name="T4" fmla="*/ 0 w 365"/>
                  <a:gd name="T5" fmla="*/ 360 h 360"/>
                  <a:gd name="T6" fmla="*/ 365 w 365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365" y="360"/>
                    </a:moveTo>
                    <a:lnTo>
                      <a:pt x="365" y="0"/>
                    </a:lnTo>
                    <a:lnTo>
                      <a:pt x="0" y="360"/>
                    </a:lnTo>
                    <a:lnTo>
                      <a:pt x="365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6" name="Freeform 101"/>
              <p:cNvSpPr>
                <a:spLocks/>
              </p:cNvSpPr>
              <p:nvPr/>
            </p:nvSpPr>
            <p:spPr bwMode="auto">
              <a:xfrm>
                <a:off x="2309813" y="6350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7" name="Freeform 107"/>
              <p:cNvSpPr>
                <a:spLocks/>
              </p:cNvSpPr>
              <p:nvPr/>
            </p:nvSpPr>
            <p:spPr bwMode="auto">
              <a:xfrm>
                <a:off x="2309813" y="1741488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8" name="Freeform 108"/>
              <p:cNvSpPr>
                <a:spLocks/>
              </p:cNvSpPr>
              <p:nvPr/>
            </p:nvSpPr>
            <p:spPr bwMode="auto">
              <a:xfrm>
                <a:off x="2309813" y="1741488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9" name="Freeform 111"/>
              <p:cNvSpPr>
                <a:spLocks/>
              </p:cNvSpPr>
              <p:nvPr/>
            </p:nvSpPr>
            <p:spPr bwMode="auto">
              <a:xfrm>
                <a:off x="2309813" y="2898775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30" name="Freeform 121"/>
              <p:cNvSpPr>
                <a:spLocks/>
              </p:cNvSpPr>
              <p:nvPr/>
            </p:nvSpPr>
            <p:spPr bwMode="auto">
              <a:xfrm>
                <a:off x="2309813" y="5791200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71" name="Group 170"/>
            <p:cNvGrpSpPr/>
            <p:nvPr/>
          </p:nvGrpSpPr>
          <p:grpSpPr>
            <a:xfrm rot="10800000">
              <a:off x="9333094" y="6350"/>
              <a:ext cx="1715657" cy="5708401"/>
              <a:chOff x="1150938" y="1163638"/>
              <a:chExt cx="1736725" cy="5778500"/>
            </a:xfrm>
            <a:solidFill>
              <a:schemeClr val="bg2">
                <a:lumMod val="85000"/>
                <a:alpha val="5000"/>
              </a:schemeClr>
            </a:solidFill>
          </p:grpSpPr>
          <p:sp>
            <p:nvSpPr>
              <p:cNvPr id="286" name="Freeform 62"/>
              <p:cNvSpPr>
                <a:spLocks/>
              </p:cNvSpPr>
              <p:nvPr/>
            </p:nvSpPr>
            <p:spPr bwMode="auto">
              <a:xfrm>
                <a:off x="1150938" y="2320925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7" name="Freeform 74"/>
              <p:cNvSpPr>
                <a:spLocks/>
              </p:cNvSpPr>
              <p:nvPr/>
            </p:nvSpPr>
            <p:spPr bwMode="auto">
              <a:xfrm>
                <a:off x="1150938" y="5791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8" name="Freeform 85"/>
              <p:cNvSpPr>
                <a:spLocks/>
              </p:cNvSpPr>
              <p:nvPr/>
            </p:nvSpPr>
            <p:spPr bwMode="auto">
              <a:xfrm>
                <a:off x="1730375" y="232092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9" name="Freeform 94"/>
              <p:cNvSpPr>
                <a:spLocks/>
              </p:cNvSpPr>
              <p:nvPr/>
            </p:nvSpPr>
            <p:spPr bwMode="auto">
              <a:xfrm>
                <a:off x="1730375" y="4633913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0" name="Freeform 98"/>
              <p:cNvSpPr>
                <a:spLocks/>
              </p:cNvSpPr>
              <p:nvPr/>
            </p:nvSpPr>
            <p:spPr bwMode="auto">
              <a:xfrm>
                <a:off x="1730375" y="5791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1" name="Freeform 106"/>
              <p:cNvSpPr>
                <a:spLocks/>
              </p:cNvSpPr>
              <p:nvPr/>
            </p:nvSpPr>
            <p:spPr bwMode="auto">
              <a:xfrm>
                <a:off x="2309813" y="1163638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2" name="Freeform 117"/>
              <p:cNvSpPr>
                <a:spLocks/>
              </p:cNvSpPr>
              <p:nvPr/>
            </p:nvSpPr>
            <p:spPr bwMode="auto">
              <a:xfrm>
                <a:off x="2309813" y="4633913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3" name="Freeform 122"/>
              <p:cNvSpPr>
                <a:spLocks/>
              </p:cNvSpPr>
              <p:nvPr/>
            </p:nvSpPr>
            <p:spPr bwMode="auto">
              <a:xfrm>
                <a:off x="2309813" y="5791200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4" name="Freeform 123"/>
              <p:cNvSpPr>
                <a:spLocks/>
              </p:cNvSpPr>
              <p:nvPr/>
            </p:nvSpPr>
            <p:spPr bwMode="auto">
              <a:xfrm>
                <a:off x="2309813" y="6370638"/>
                <a:ext cx="577850" cy="571500"/>
              </a:xfrm>
              <a:custGeom>
                <a:avLst/>
                <a:gdLst>
                  <a:gd name="T0" fmla="*/ 0 w 364"/>
                  <a:gd name="T1" fmla="*/ 0 h 360"/>
                  <a:gd name="T2" fmla="*/ 0 w 364"/>
                  <a:gd name="T3" fmla="*/ 360 h 360"/>
                  <a:gd name="T4" fmla="*/ 364 w 364"/>
                  <a:gd name="T5" fmla="*/ 0 h 360"/>
                  <a:gd name="T6" fmla="*/ 0 w 364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0">
                    <a:moveTo>
                      <a:pt x="0" y="0"/>
                    </a:moveTo>
                    <a:lnTo>
                      <a:pt x="0" y="360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72" name="Group 171"/>
            <p:cNvGrpSpPr/>
            <p:nvPr/>
          </p:nvGrpSpPr>
          <p:grpSpPr>
            <a:xfrm rot="10800000">
              <a:off x="8760686" y="570917"/>
              <a:ext cx="3431314" cy="6287083"/>
              <a:chOff x="-6350" y="6350"/>
              <a:chExt cx="3473451" cy="6364288"/>
            </a:xfrm>
            <a:solidFill>
              <a:schemeClr val="bg2">
                <a:lumMod val="50000"/>
                <a:alpha val="5000"/>
              </a:schemeClr>
            </a:solidFill>
          </p:grpSpPr>
          <p:sp>
            <p:nvSpPr>
              <p:cNvPr id="270" name="Freeform 5"/>
              <p:cNvSpPr>
                <a:spLocks/>
              </p:cNvSpPr>
              <p:nvPr/>
            </p:nvSpPr>
            <p:spPr bwMode="auto">
              <a:xfrm>
                <a:off x="-6350" y="6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1" name="Freeform 15"/>
              <p:cNvSpPr>
                <a:spLocks/>
              </p:cNvSpPr>
              <p:nvPr/>
            </p:nvSpPr>
            <p:spPr bwMode="auto">
              <a:xfrm>
                <a:off x="-6350" y="289877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2" name="Freeform 16"/>
              <p:cNvSpPr>
                <a:spLocks/>
              </p:cNvSpPr>
              <p:nvPr/>
            </p:nvSpPr>
            <p:spPr bwMode="auto">
              <a:xfrm>
                <a:off x="-6350" y="2898775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3" name="Freeform 18"/>
              <p:cNvSpPr>
                <a:spLocks/>
              </p:cNvSpPr>
              <p:nvPr/>
            </p:nvSpPr>
            <p:spPr bwMode="auto">
              <a:xfrm>
                <a:off x="-6350" y="3476625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4" name="Freeform 21"/>
              <p:cNvSpPr>
                <a:spLocks/>
              </p:cNvSpPr>
              <p:nvPr/>
            </p:nvSpPr>
            <p:spPr bwMode="auto">
              <a:xfrm>
                <a:off x="-6350" y="4633913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5" name="Freeform 24"/>
              <p:cNvSpPr>
                <a:spLocks/>
              </p:cNvSpPr>
              <p:nvPr/>
            </p:nvSpPr>
            <p:spPr bwMode="auto">
              <a:xfrm>
                <a:off x="-6350" y="5213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6" name="Freeform 25"/>
              <p:cNvSpPr>
                <a:spLocks/>
              </p:cNvSpPr>
              <p:nvPr/>
            </p:nvSpPr>
            <p:spPr bwMode="auto">
              <a:xfrm>
                <a:off x="-6350" y="5791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7" name="Freeform 31"/>
              <p:cNvSpPr>
                <a:spLocks/>
              </p:cNvSpPr>
              <p:nvPr/>
            </p:nvSpPr>
            <p:spPr bwMode="auto">
              <a:xfrm>
                <a:off x="573088" y="584200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8" name="Freeform 35"/>
              <p:cNvSpPr>
                <a:spLocks/>
              </p:cNvSpPr>
              <p:nvPr/>
            </p:nvSpPr>
            <p:spPr bwMode="auto">
              <a:xfrm>
                <a:off x="573088" y="1741488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79" name="Freeform 45"/>
              <p:cNvSpPr>
                <a:spLocks/>
              </p:cNvSpPr>
              <p:nvPr/>
            </p:nvSpPr>
            <p:spPr bwMode="auto">
              <a:xfrm>
                <a:off x="573088" y="4633913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0" name="Freeform 50"/>
              <p:cNvSpPr>
                <a:spLocks/>
              </p:cNvSpPr>
              <p:nvPr/>
            </p:nvSpPr>
            <p:spPr bwMode="auto">
              <a:xfrm>
                <a:off x="573088" y="5791200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1" name="Freeform 280"/>
              <p:cNvSpPr>
                <a:spLocks/>
              </p:cNvSpPr>
              <p:nvPr/>
            </p:nvSpPr>
            <p:spPr bwMode="auto">
              <a:xfrm>
                <a:off x="1150938" y="289877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2" name="Freeform 72"/>
              <p:cNvSpPr>
                <a:spLocks/>
              </p:cNvSpPr>
              <p:nvPr/>
            </p:nvSpPr>
            <p:spPr bwMode="auto">
              <a:xfrm>
                <a:off x="1150938" y="5213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3" name="Freeform 83"/>
              <p:cNvSpPr>
                <a:spLocks/>
              </p:cNvSpPr>
              <p:nvPr/>
            </p:nvSpPr>
            <p:spPr bwMode="auto">
              <a:xfrm>
                <a:off x="1730375" y="1741488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4" name="Freeform 115"/>
              <p:cNvSpPr>
                <a:spLocks/>
              </p:cNvSpPr>
              <p:nvPr/>
            </p:nvSpPr>
            <p:spPr bwMode="auto">
              <a:xfrm>
                <a:off x="2309813" y="4056063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85" name="Freeform 131"/>
              <p:cNvSpPr>
                <a:spLocks/>
              </p:cNvSpPr>
              <p:nvPr/>
            </p:nvSpPr>
            <p:spPr bwMode="auto">
              <a:xfrm>
                <a:off x="2887663" y="1741488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73" name="Group 172"/>
            <p:cNvGrpSpPr/>
            <p:nvPr/>
          </p:nvGrpSpPr>
          <p:grpSpPr>
            <a:xfrm rot="10800000">
              <a:off x="8760686" y="6350"/>
              <a:ext cx="3431314" cy="6851650"/>
              <a:chOff x="-6350" y="6350"/>
              <a:chExt cx="3473451" cy="6935788"/>
            </a:xfrm>
            <a:solidFill>
              <a:schemeClr val="bg2">
                <a:lumMod val="65000"/>
                <a:alpha val="5000"/>
              </a:schemeClr>
            </a:solidFill>
          </p:grpSpPr>
          <p:sp>
            <p:nvSpPr>
              <p:cNvPr id="239" name="Freeform 6"/>
              <p:cNvSpPr>
                <a:spLocks/>
              </p:cNvSpPr>
              <p:nvPr/>
            </p:nvSpPr>
            <p:spPr bwMode="auto">
              <a:xfrm>
                <a:off x="-6350" y="6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0" name="Freeform 7"/>
              <p:cNvSpPr>
                <a:spLocks/>
              </p:cNvSpPr>
              <p:nvPr/>
            </p:nvSpPr>
            <p:spPr bwMode="auto">
              <a:xfrm>
                <a:off x="-6350" y="584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1" name="Freeform 9"/>
              <p:cNvSpPr>
                <a:spLocks/>
              </p:cNvSpPr>
              <p:nvPr/>
            </p:nvSpPr>
            <p:spPr bwMode="auto">
              <a:xfrm>
                <a:off x="-6350" y="1163638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2" name="Freeform 10"/>
              <p:cNvSpPr>
                <a:spLocks/>
              </p:cNvSpPr>
              <p:nvPr/>
            </p:nvSpPr>
            <p:spPr bwMode="auto">
              <a:xfrm>
                <a:off x="-6350" y="1163638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3" name="Freeform 11"/>
              <p:cNvSpPr>
                <a:spLocks/>
              </p:cNvSpPr>
              <p:nvPr/>
            </p:nvSpPr>
            <p:spPr bwMode="auto">
              <a:xfrm>
                <a:off x="-6350" y="1741488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4" name="Freeform 14"/>
              <p:cNvSpPr>
                <a:spLocks/>
              </p:cNvSpPr>
              <p:nvPr/>
            </p:nvSpPr>
            <p:spPr bwMode="auto">
              <a:xfrm>
                <a:off x="-6350" y="2320925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5" name="Freeform 19"/>
              <p:cNvSpPr>
                <a:spLocks/>
              </p:cNvSpPr>
              <p:nvPr/>
            </p:nvSpPr>
            <p:spPr bwMode="auto">
              <a:xfrm>
                <a:off x="-6350" y="4056063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6" name="Freeform 23"/>
              <p:cNvSpPr>
                <a:spLocks/>
              </p:cNvSpPr>
              <p:nvPr/>
            </p:nvSpPr>
            <p:spPr bwMode="auto">
              <a:xfrm>
                <a:off x="-6350" y="5213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7" name="Freeform 30"/>
              <p:cNvSpPr>
                <a:spLocks/>
              </p:cNvSpPr>
              <p:nvPr/>
            </p:nvSpPr>
            <p:spPr bwMode="auto">
              <a:xfrm>
                <a:off x="573088" y="6350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8" name="Freeform 32"/>
              <p:cNvSpPr>
                <a:spLocks/>
              </p:cNvSpPr>
              <p:nvPr/>
            </p:nvSpPr>
            <p:spPr bwMode="auto">
              <a:xfrm>
                <a:off x="573088" y="584200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9" name="Freeform 36"/>
              <p:cNvSpPr>
                <a:spLocks/>
              </p:cNvSpPr>
              <p:nvPr/>
            </p:nvSpPr>
            <p:spPr bwMode="auto">
              <a:xfrm>
                <a:off x="573088" y="1741488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0" name="Freeform 43"/>
              <p:cNvSpPr>
                <a:spLocks/>
              </p:cNvSpPr>
              <p:nvPr/>
            </p:nvSpPr>
            <p:spPr bwMode="auto">
              <a:xfrm>
                <a:off x="573088" y="4056063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1" name="Freeform 46"/>
              <p:cNvSpPr>
                <a:spLocks/>
              </p:cNvSpPr>
              <p:nvPr/>
            </p:nvSpPr>
            <p:spPr bwMode="auto">
              <a:xfrm>
                <a:off x="573088" y="4633913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2" name="Freeform 48"/>
              <p:cNvSpPr>
                <a:spLocks/>
              </p:cNvSpPr>
              <p:nvPr/>
            </p:nvSpPr>
            <p:spPr bwMode="auto">
              <a:xfrm>
                <a:off x="573088" y="5213350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3" name="Freeform 49"/>
              <p:cNvSpPr>
                <a:spLocks/>
              </p:cNvSpPr>
              <p:nvPr/>
            </p:nvSpPr>
            <p:spPr bwMode="auto">
              <a:xfrm>
                <a:off x="573088" y="5791200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4" name="Freeform 51"/>
              <p:cNvSpPr>
                <a:spLocks/>
              </p:cNvSpPr>
              <p:nvPr/>
            </p:nvSpPr>
            <p:spPr bwMode="auto">
              <a:xfrm>
                <a:off x="573088" y="6370638"/>
                <a:ext cx="577850" cy="571500"/>
              </a:xfrm>
              <a:custGeom>
                <a:avLst/>
                <a:gdLst>
                  <a:gd name="T0" fmla="*/ 0 w 364"/>
                  <a:gd name="T1" fmla="*/ 0 h 360"/>
                  <a:gd name="T2" fmla="*/ 0 w 364"/>
                  <a:gd name="T3" fmla="*/ 360 h 360"/>
                  <a:gd name="T4" fmla="*/ 364 w 364"/>
                  <a:gd name="T5" fmla="*/ 0 h 360"/>
                  <a:gd name="T6" fmla="*/ 0 w 364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0">
                    <a:moveTo>
                      <a:pt x="0" y="0"/>
                    </a:moveTo>
                    <a:lnTo>
                      <a:pt x="0" y="360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5" name="Freeform 55"/>
              <p:cNvSpPr>
                <a:spLocks/>
              </p:cNvSpPr>
              <p:nvPr/>
            </p:nvSpPr>
            <p:spPr bwMode="auto">
              <a:xfrm>
                <a:off x="1150938" y="584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6" name="Freeform 56"/>
              <p:cNvSpPr>
                <a:spLocks/>
              </p:cNvSpPr>
              <p:nvPr/>
            </p:nvSpPr>
            <p:spPr bwMode="auto">
              <a:xfrm>
                <a:off x="1150938" y="584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7" name="Freeform 60"/>
              <p:cNvSpPr>
                <a:spLocks/>
              </p:cNvSpPr>
              <p:nvPr/>
            </p:nvSpPr>
            <p:spPr bwMode="auto">
              <a:xfrm>
                <a:off x="1150938" y="1741488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8" name="Freeform 65"/>
              <p:cNvSpPr>
                <a:spLocks/>
              </p:cNvSpPr>
              <p:nvPr/>
            </p:nvSpPr>
            <p:spPr bwMode="auto">
              <a:xfrm>
                <a:off x="1150938" y="3476625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59" name="Freeform 66"/>
              <p:cNvSpPr>
                <a:spLocks/>
              </p:cNvSpPr>
              <p:nvPr/>
            </p:nvSpPr>
            <p:spPr bwMode="auto">
              <a:xfrm>
                <a:off x="1150938" y="3476625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0" name="Freeform 73"/>
              <p:cNvSpPr>
                <a:spLocks/>
              </p:cNvSpPr>
              <p:nvPr/>
            </p:nvSpPr>
            <p:spPr bwMode="auto">
              <a:xfrm>
                <a:off x="1150938" y="5791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1" name="Freeform 75"/>
              <p:cNvSpPr>
                <a:spLocks/>
              </p:cNvSpPr>
              <p:nvPr/>
            </p:nvSpPr>
            <p:spPr bwMode="auto">
              <a:xfrm>
                <a:off x="1150938" y="6370638"/>
                <a:ext cx="579438" cy="571500"/>
              </a:xfrm>
              <a:custGeom>
                <a:avLst/>
                <a:gdLst>
                  <a:gd name="T0" fmla="*/ 0 w 365"/>
                  <a:gd name="T1" fmla="*/ 0 h 360"/>
                  <a:gd name="T2" fmla="*/ 0 w 365"/>
                  <a:gd name="T3" fmla="*/ 360 h 360"/>
                  <a:gd name="T4" fmla="*/ 365 w 365"/>
                  <a:gd name="T5" fmla="*/ 0 h 360"/>
                  <a:gd name="T6" fmla="*/ 0 w 365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0" y="0"/>
                    </a:moveTo>
                    <a:lnTo>
                      <a:pt x="0" y="360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2" name="Freeform 76"/>
              <p:cNvSpPr>
                <a:spLocks/>
              </p:cNvSpPr>
              <p:nvPr/>
            </p:nvSpPr>
            <p:spPr bwMode="auto">
              <a:xfrm>
                <a:off x="1150938" y="6370638"/>
                <a:ext cx="579438" cy="571500"/>
              </a:xfrm>
              <a:custGeom>
                <a:avLst/>
                <a:gdLst>
                  <a:gd name="T0" fmla="*/ 365 w 365"/>
                  <a:gd name="T1" fmla="*/ 360 h 360"/>
                  <a:gd name="T2" fmla="*/ 365 w 365"/>
                  <a:gd name="T3" fmla="*/ 0 h 360"/>
                  <a:gd name="T4" fmla="*/ 0 w 365"/>
                  <a:gd name="T5" fmla="*/ 360 h 360"/>
                  <a:gd name="T6" fmla="*/ 365 w 365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365" y="360"/>
                    </a:moveTo>
                    <a:lnTo>
                      <a:pt x="365" y="0"/>
                    </a:lnTo>
                    <a:lnTo>
                      <a:pt x="0" y="360"/>
                    </a:lnTo>
                    <a:lnTo>
                      <a:pt x="365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3" name="Freeform 77"/>
              <p:cNvSpPr>
                <a:spLocks/>
              </p:cNvSpPr>
              <p:nvPr/>
            </p:nvSpPr>
            <p:spPr bwMode="auto">
              <a:xfrm>
                <a:off x="1730375" y="6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4" name="Freeform 78"/>
              <p:cNvSpPr>
                <a:spLocks/>
              </p:cNvSpPr>
              <p:nvPr/>
            </p:nvSpPr>
            <p:spPr bwMode="auto">
              <a:xfrm>
                <a:off x="1730375" y="6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5" name="Freeform 80"/>
              <p:cNvSpPr>
                <a:spLocks/>
              </p:cNvSpPr>
              <p:nvPr/>
            </p:nvSpPr>
            <p:spPr bwMode="auto">
              <a:xfrm>
                <a:off x="1730375" y="584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6" name="Freeform 92"/>
              <p:cNvSpPr>
                <a:spLocks/>
              </p:cNvSpPr>
              <p:nvPr/>
            </p:nvSpPr>
            <p:spPr bwMode="auto">
              <a:xfrm>
                <a:off x="1730375" y="4056063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7" name="Freeform 93"/>
              <p:cNvSpPr>
                <a:spLocks/>
              </p:cNvSpPr>
              <p:nvPr/>
            </p:nvSpPr>
            <p:spPr bwMode="auto">
              <a:xfrm>
                <a:off x="1730375" y="4633913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8" name="Freeform 114"/>
              <p:cNvSpPr>
                <a:spLocks/>
              </p:cNvSpPr>
              <p:nvPr/>
            </p:nvSpPr>
            <p:spPr bwMode="auto">
              <a:xfrm>
                <a:off x="2309813" y="3476625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9" name="Freeform 139"/>
              <p:cNvSpPr>
                <a:spLocks/>
              </p:cNvSpPr>
              <p:nvPr/>
            </p:nvSpPr>
            <p:spPr bwMode="auto">
              <a:xfrm>
                <a:off x="2887663" y="4056063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74" name="Group 173"/>
            <p:cNvGrpSpPr/>
            <p:nvPr/>
          </p:nvGrpSpPr>
          <p:grpSpPr>
            <a:xfrm rot="10800000">
              <a:off x="8760686" y="6350"/>
              <a:ext cx="3431314" cy="6851650"/>
              <a:chOff x="-6350" y="6350"/>
              <a:chExt cx="3473451" cy="6935788"/>
            </a:xfrm>
            <a:solidFill>
              <a:schemeClr val="bg2">
                <a:lumMod val="75000"/>
                <a:alpha val="5000"/>
              </a:schemeClr>
            </a:solidFill>
          </p:grpSpPr>
          <p:sp>
            <p:nvSpPr>
              <p:cNvPr id="212" name="Freeform 13"/>
              <p:cNvSpPr>
                <a:spLocks/>
              </p:cNvSpPr>
              <p:nvPr/>
            </p:nvSpPr>
            <p:spPr bwMode="auto">
              <a:xfrm>
                <a:off x="-6350" y="232092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3" name="Freeform 34"/>
              <p:cNvSpPr>
                <a:spLocks/>
              </p:cNvSpPr>
              <p:nvPr/>
            </p:nvSpPr>
            <p:spPr bwMode="auto">
              <a:xfrm>
                <a:off x="573088" y="1163638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4" name="Freeform 39"/>
              <p:cNvSpPr>
                <a:spLocks/>
              </p:cNvSpPr>
              <p:nvPr/>
            </p:nvSpPr>
            <p:spPr bwMode="auto">
              <a:xfrm>
                <a:off x="573088" y="2898775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5" name="Freeform 47"/>
              <p:cNvSpPr>
                <a:spLocks/>
              </p:cNvSpPr>
              <p:nvPr/>
            </p:nvSpPr>
            <p:spPr bwMode="auto">
              <a:xfrm>
                <a:off x="573088" y="5213350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6" name="Freeform 52"/>
              <p:cNvSpPr>
                <a:spLocks/>
              </p:cNvSpPr>
              <p:nvPr/>
            </p:nvSpPr>
            <p:spPr bwMode="auto">
              <a:xfrm>
                <a:off x="573088" y="6370638"/>
                <a:ext cx="577850" cy="571500"/>
              </a:xfrm>
              <a:custGeom>
                <a:avLst/>
                <a:gdLst>
                  <a:gd name="T0" fmla="*/ 364 w 364"/>
                  <a:gd name="T1" fmla="*/ 360 h 360"/>
                  <a:gd name="T2" fmla="*/ 364 w 364"/>
                  <a:gd name="T3" fmla="*/ 0 h 360"/>
                  <a:gd name="T4" fmla="*/ 0 w 364"/>
                  <a:gd name="T5" fmla="*/ 360 h 360"/>
                  <a:gd name="T6" fmla="*/ 364 w 364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0">
                    <a:moveTo>
                      <a:pt x="364" y="360"/>
                    </a:moveTo>
                    <a:lnTo>
                      <a:pt x="364" y="0"/>
                    </a:lnTo>
                    <a:lnTo>
                      <a:pt x="0" y="360"/>
                    </a:lnTo>
                    <a:lnTo>
                      <a:pt x="364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7" name="Freeform 59"/>
              <p:cNvSpPr>
                <a:spLocks/>
              </p:cNvSpPr>
              <p:nvPr/>
            </p:nvSpPr>
            <p:spPr bwMode="auto">
              <a:xfrm>
                <a:off x="1150938" y="1741488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8" name="Freeform 69"/>
              <p:cNvSpPr>
                <a:spLocks/>
              </p:cNvSpPr>
              <p:nvPr/>
            </p:nvSpPr>
            <p:spPr bwMode="auto">
              <a:xfrm>
                <a:off x="1150938" y="4633913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9" name="Freeform 70"/>
              <p:cNvSpPr>
                <a:spLocks/>
              </p:cNvSpPr>
              <p:nvPr/>
            </p:nvSpPr>
            <p:spPr bwMode="auto">
              <a:xfrm>
                <a:off x="1150938" y="4633913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0" name="Freeform 81"/>
              <p:cNvSpPr>
                <a:spLocks/>
              </p:cNvSpPr>
              <p:nvPr/>
            </p:nvSpPr>
            <p:spPr bwMode="auto">
              <a:xfrm>
                <a:off x="1730375" y="1163638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1" name="Freeform 82"/>
              <p:cNvSpPr>
                <a:spLocks/>
              </p:cNvSpPr>
              <p:nvPr/>
            </p:nvSpPr>
            <p:spPr bwMode="auto">
              <a:xfrm>
                <a:off x="1730375" y="1163638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2" name="Freeform 97"/>
              <p:cNvSpPr>
                <a:spLocks/>
              </p:cNvSpPr>
              <p:nvPr/>
            </p:nvSpPr>
            <p:spPr bwMode="auto">
              <a:xfrm>
                <a:off x="1730375" y="5791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3" name="Freeform 103"/>
              <p:cNvSpPr>
                <a:spLocks/>
              </p:cNvSpPr>
              <p:nvPr/>
            </p:nvSpPr>
            <p:spPr bwMode="auto">
              <a:xfrm>
                <a:off x="2309813" y="584200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4" name="Freeform 104"/>
              <p:cNvSpPr>
                <a:spLocks/>
              </p:cNvSpPr>
              <p:nvPr/>
            </p:nvSpPr>
            <p:spPr bwMode="auto">
              <a:xfrm>
                <a:off x="2309813" y="584200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5" name="Freeform 105"/>
              <p:cNvSpPr>
                <a:spLocks/>
              </p:cNvSpPr>
              <p:nvPr/>
            </p:nvSpPr>
            <p:spPr bwMode="auto">
              <a:xfrm>
                <a:off x="2309813" y="1163638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6" name="Freeform 109"/>
              <p:cNvSpPr>
                <a:spLocks/>
              </p:cNvSpPr>
              <p:nvPr/>
            </p:nvSpPr>
            <p:spPr bwMode="auto">
              <a:xfrm>
                <a:off x="2309813" y="2320925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7" name="Freeform 110"/>
              <p:cNvSpPr>
                <a:spLocks/>
              </p:cNvSpPr>
              <p:nvPr/>
            </p:nvSpPr>
            <p:spPr bwMode="auto">
              <a:xfrm>
                <a:off x="2309813" y="2320925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8" name="Freeform 112"/>
              <p:cNvSpPr>
                <a:spLocks/>
              </p:cNvSpPr>
              <p:nvPr/>
            </p:nvSpPr>
            <p:spPr bwMode="auto">
              <a:xfrm>
                <a:off x="2309813" y="2898775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9" name="Freeform 113"/>
              <p:cNvSpPr>
                <a:spLocks/>
              </p:cNvSpPr>
              <p:nvPr/>
            </p:nvSpPr>
            <p:spPr bwMode="auto">
              <a:xfrm>
                <a:off x="2309813" y="3476625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0" name="Freeform 120"/>
              <p:cNvSpPr>
                <a:spLocks/>
              </p:cNvSpPr>
              <p:nvPr/>
            </p:nvSpPr>
            <p:spPr bwMode="auto">
              <a:xfrm>
                <a:off x="2309813" y="5213350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1" name="Freeform 124"/>
              <p:cNvSpPr>
                <a:spLocks/>
              </p:cNvSpPr>
              <p:nvPr/>
            </p:nvSpPr>
            <p:spPr bwMode="auto">
              <a:xfrm>
                <a:off x="2309813" y="6370638"/>
                <a:ext cx="577850" cy="571500"/>
              </a:xfrm>
              <a:custGeom>
                <a:avLst/>
                <a:gdLst>
                  <a:gd name="T0" fmla="*/ 364 w 364"/>
                  <a:gd name="T1" fmla="*/ 360 h 360"/>
                  <a:gd name="T2" fmla="*/ 364 w 364"/>
                  <a:gd name="T3" fmla="*/ 0 h 360"/>
                  <a:gd name="T4" fmla="*/ 0 w 364"/>
                  <a:gd name="T5" fmla="*/ 360 h 360"/>
                  <a:gd name="T6" fmla="*/ 364 w 364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0">
                    <a:moveTo>
                      <a:pt x="364" y="360"/>
                    </a:moveTo>
                    <a:lnTo>
                      <a:pt x="364" y="0"/>
                    </a:lnTo>
                    <a:lnTo>
                      <a:pt x="0" y="360"/>
                    </a:lnTo>
                    <a:lnTo>
                      <a:pt x="364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2" name="Freeform 126"/>
              <p:cNvSpPr>
                <a:spLocks/>
              </p:cNvSpPr>
              <p:nvPr/>
            </p:nvSpPr>
            <p:spPr bwMode="auto">
              <a:xfrm>
                <a:off x="2887663" y="6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3" name="Freeform 132"/>
              <p:cNvSpPr>
                <a:spLocks/>
              </p:cNvSpPr>
              <p:nvPr/>
            </p:nvSpPr>
            <p:spPr bwMode="auto">
              <a:xfrm>
                <a:off x="2887663" y="1741488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4" name="Freeform 135"/>
              <p:cNvSpPr>
                <a:spLocks/>
              </p:cNvSpPr>
              <p:nvPr/>
            </p:nvSpPr>
            <p:spPr bwMode="auto">
              <a:xfrm>
                <a:off x="2887663" y="289877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5" name="Freeform 140"/>
              <p:cNvSpPr>
                <a:spLocks/>
              </p:cNvSpPr>
              <p:nvPr/>
            </p:nvSpPr>
            <p:spPr bwMode="auto">
              <a:xfrm>
                <a:off x="2887663" y="4056063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6" name="Freeform 141"/>
              <p:cNvSpPr>
                <a:spLocks/>
              </p:cNvSpPr>
              <p:nvPr/>
            </p:nvSpPr>
            <p:spPr bwMode="auto">
              <a:xfrm>
                <a:off x="2887663" y="4633913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7" name="Freeform 144"/>
              <p:cNvSpPr>
                <a:spLocks/>
              </p:cNvSpPr>
              <p:nvPr/>
            </p:nvSpPr>
            <p:spPr bwMode="auto">
              <a:xfrm>
                <a:off x="2887663" y="5213350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8" name="Freeform 147"/>
              <p:cNvSpPr>
                <a:spLocks/>
              </p:cNvSpPr>
              <p:nvPr/>
            </p:nvSpPr>
            <p:spPr bwMode="auto">
              <a:xfrm>
                <a:off x="2887663" y="6370638"/>
                <a:ext cx="579438" cy="571500"/>
              </a:xfrm>
              <a:custGeom>
                <a:avLst/>
                <a:gdLst>
                  <a:gd name="T0" fmla="*/ 0 w 365"/>
                  <a:gd name="T1" fmla="*/ 0 h 360"/>
                  <a:gd name="T2" fmla="*/ 0 w 365"/>
                  <a:gd name="T3" fmla="*/ 360 h 360"/>
                  <a:gd name="T4" fmla="*/ 365 w 365"/>
                  <a:gd name="T5" fmla="*/ 0 h 360"/>
                  <a:gd name="T6" fmla="*/ 0 w 365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0" y="0"/>
                    </a:moveTo>
                    <a:lnTo>
                      <a:pt x="0" y="360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75" name="Group 174"/>
            <p:cNvGrpSpPr/>
            <p:nvPr/>
          </p:nvGrpSpPr>
          <p:grpSpPr>
            <a:xfrm rot="10800000">
              <a:off x="8189846" y="6350"/>
              <a:ext cx="3429745" cy="6851650"/>
              <a:chOff x="573088" y="6350"/>
              <a:chExt cx="3471862" cy="6935788"/>
            </a:xfrm>
            <a:solidFill>
              <a:schemeClr val="bg2">
                <a:lumMod val="85000"/>
                <a:alpha val="5000"/>
              </a:schemeClr>
            </a:solidFill>
          </p:grpSpPr>
          <p:sp>
            <p:nvSpPr>
              <p:cNvPr id="190" name="Freeform 44"/>
              <p:cNvSpPr>
                <a:spLocks/>
              </p:cNvSpPr>
              <p:nvPr/>
            </p:nvSpPr>
            <p:spPr bwMode="auto">
              <a:xfrm>
                <a:off x="573088" y="4056063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" name="Freeform 58"/>
              <p:cNvSpPr>
                <a:spLocks/>
              </p:cNvSpPr>
              <p:nvPr/>
            </p:nvSpPr>
            <p:spPr bwMode="auto">
              <a:xfrm>
                <a:off x="1150938" y="1163638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" name="Freeform 79"/>
              <p:cNvSpPr>
                <a:spLocks/>
              </p:cNvSpPr>
              <p:nvPr/>
            </p:nvSpPr>
            <p:spPr bwMode="auto">
              <a:xfrm>
                <a:off x="1730375" y="584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" name="Freeform 89"/>
              <p:cNvSpPr>
                <a:spLocks/>
              </p:cNvSpPr>
              <p:nvPr/>
            </p:nvSpPr>
            <p:spPr bwMode="auto">
              <a:xfrm>
                <a:off x="1730375" y="3476625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" name="Freeform 102"/>
              <p:cNvSpPr>
                <a:spLocks/>
              </p:cNvSpPr>
              <p:nvPr/>
            </p:nvSpPr>
            <p:spPr bwMode="auto">
              <a:xfrm>
                <a:off x="2309813" y="6350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" name="Freeform 116"/>
              <p:cNvSpPr>
                <a:spLocks/>
              </p:cNvSpPr>
              <p:nvPr/>
            </p:nvSpPr>
            <p:spPr bwMode="auto">
              <a:xfrm>
                <a:off x="2309813" y="4056063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" name="Freeform 125"/>
              <p:cNvSpPr>
                <a:spLocks/>
              </p:cNvSpPr>
              <p:nvPr/>
            </p:nvSpPr>
            <p:spPr bwMode="auto">
              <a:xfrm>
                <a:off x="2887663" y="6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" name="Freeform 127"/>
              <p:cNvSpPr>
                <a:spLocks/>
              </p:cNvSpPr>
              <p:nvPr/>
            </p:nvSpPr>
            <p:spPr bwMode="auto">
              <a:xfrm>
                <a:off x="2887663" y="584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" name="Freeform 129"/>
              <p:cNvSpPr>
                <a:spLocks/>
              </p:cNvSpPr>
              <p:nvPr/>
            </p:nvSpPr>
            <p:spPr bwMode="auto">
              <a:xfrm>
                <a:off x="2887663" y="1163638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" name="Freeform 130"/>
              <p:cNvSpPr>
                <a:spLocks/>
              </p:cNvSpPr>
              <p:nvPr/>
            </p:nvSpPr>
            <p:spPr bwMode="auto">
              <a:xfrm>
                <a:off x="2887663" y="1163638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" name="Freeform 133"/>
              <p:cNvSpPr>
                <a:spLocks/>
              </p:cNvSpPr>
              <p:nvPr/>
            </p:nvSpPr>
            <p:spPr bwMode="auto">
              <a:xfrm>
                <a:off x="2887663" y="2320925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" name="Freeform 134"/>
              <p:cNvSpPr>
                <a:spLocks/>
              </p:cNvSpPr>
              <p:nvPr/>
            </p:nvSpPr>
            <p:spPr bwMode="auto">
              <a:xfrm>
                <a:off x="2887663" y="2320925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" name="Freeform 136"/>
              <p:cNvSpPr>
                <a:spLocks/>
              </p:cNvSpPr>
              <p:nvPr/>
            </p:nvSpPr>
            <p:spPr bwMode="auto">
              <a:xfrm>
                <a:off x="2887663" y="2898775"/>
                <a:ext cx="579438" cy="577850"/>
              </a:xfrm>
              <a:custGeom>
                <a:avLst/>
                <a:gdLst>
                  <a:gd name="T0" fmla="*/ 365 w 365"/>
                  <a:gd name="T1" fmla="*/ 364 h 364"/>
                  <a:gd name="T2" fmla="*/ 365 w 365"/>
                  <a:gd name="T3" fmla="*/ 0 h 364"/>
                  <a:gd name="T4" fmla="*/ 0 w 365"/>
                  <a:gd name="T5" fmla="*/ 364 h 364"/>
                  <a:gd name="T6" fmla="*/ 365 w 365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365" y="364"/>
                    </a:moveTo>
                    <a:lnTo>
                      <a:pt x="365" y="0"/>
                    </a:lnTo>
                    <a:lnTo>
                      <a:pt x="0" y="364"/>
                    </a:lnTo>
                    <a:lnTo>
                      <a:pt x="365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3" name="Freeform 138"/>
              <p:cNvSpPr>
                <a:spLocks/>
              </p:cNvSpPr>
              <p:nvPr/>
            </p:nvSpPr>
            <p:spPr bwMode="auto">
              <a:xfrm>
                <a:off x="2887663" y="3476625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4" name="Freeform 142"/>
              <p:cNvSpPr>
                <a:spLocks/>
              </p:cNvSpPr>
              <p:nvPr/>
            </p:nvSpPr>
            <p:spPr bwMode="auto">
              <a:xfrm>
                <a:off x="2887663" y="4633913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5" name="Freeform 143"/>
              <p:cNvSpPr>
                <a:spLocks/>
              </p:cNvSpPr>
              <p:nvPr/>
            </p:nvSpPr>
            <p:spPr bwMode="auto">
              <a:xfrm>
                <a:off x="2887663" y="5213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6" name="Freeform 146"/>
              <p:cNvSpPr>
                <a:spLocks/>
              </p:cNvSpPr>
              <p:nvPr/>
            </p:nvSpPr>
            <p:spPr bwMode="auto">
              <a:xfrm>
                <a:off x="2887663" y="5791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7" name="Freeform 148"/>
              <p:cNvSpPr>
                <a:spLocks/>
              </p:cNvSpPr>
              <p:nvPr/>
            </p:nvSpPr>
            <p:spPr bwMode="auto">
              <a:xfrm>
                <a:off x="2887663" y="6370638"/>
                <a:ext cx="579438" cy="571500"/>
              </a:xfrm>
              <a:custGeom>
                <a:avLst/>
                <a:gdLst>
                  <a:gd name="T0" fmla="*/ 365 w 365"/>
                  <a:gd name="T1" fmla="*/ 360 h 360"/>
                  <a:gd name="T2" fmla="*/ 365 w 365"/>
                  <a:gd name="T3" fmla="*/ 0 h 360"/>
                  <a:gd name="T4" fmla="*/ 0 w 365"/>
                  <a:gd name="T5" fmla="*/ 360 h 360"/>
                  <a:gd name="T6" fmla="*/ 365 w 365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365" y="360"/>
                    </a:moveTo>
                    <a:lnTo>
                      <a:pt x="365" y="0"/>
                    </a:lnTo>
                    <a:lnTo>
                      <a:pt x="0" y="360"/>
                    </a:lnTo>
                    <a:lnTo>
                      <a:pt x="365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8" name="Freeform 151"/>
              <p:cNvSpPr>
                <a:spLocks/>
              </p:cNvSpPr>
              <p:nvPr/>
            </p:nvSpPr>
            <p:spPr bwMode="auto">
              <a:xfrm>
                <a:off x="3467100" y="584200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9" name="Freeform 155"/>
              <p:cNvSpPr>
                <a:spLocks/>
              </p:cNvSpPr>
              <p:nvPr/>
            </p:nvSpPr>
            <p:spPr bwMode="auto">
              <a:xfrm>
                <a:off x="3467100" y="1741488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0" name="Freeform 167"/>
              <p:cNvSpPr>
                <a:spLocks/>
              </p:cNvSpPr>
              <p:nvPr/>
            </p:nvSpPr>
            <p:spPr bwMode="auto">
              <a:xfrm>
                <a:off x="3467100" y="5213350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11" name="Freeform 170"/>
              <p:cNvSpPr>
                <a:spLocks/>
              </p:cNvSpPr>
              <p:nvPr/>
            </p:nvSpPr>
            <p:spPr bwMode="auto">
              <a:xfrm>
                <a:off x="3467100" y="5791200"/>
                <a:ext cx="577850" cy="579438"/>
              </a:xfrm>
              <a:custGeom>
                <a:avLst/>
                <a:gdLst>
                  <a:gd name="T0" fmla="*/ 364 w 364"/>
                  <a:gd name="T1" fmla="*/ 365 h 365"/>
                  <a:gd name="T2" fmla="*/ 364 w 364"/>
                  <a:gd name="T3" fmla="*/ 0 h 365"/>
                  <a:gd name="T4" fmla="*/ 0 w 364"/>
                  <a:gd name="T5" fmla="*/ 365 h 365"/>
                  <a:gd name="T6" fmla="*/ 364 w 364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364" y="365"/>
                    </a:moveTo>
                    <a:lnTo>
                      <a:pt x="364" y="0"/>
                    </a:lnTo>
                    <a:lnTo>
                      <a:pt x="0" y="365"/>
                    </a:lnTo>
                    <a:lnTo>
                      <a:pt x="364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76" name="Group 175"/>
            <p:cNvGrpSpPr/>
            <p:nvPr/>
          </p:nvGrpSpPr>
          <p:grpSpPr>
            <a:xfrm rot="10800000">
              <a:off x="6474189" y="6350"/>
              <a:ext cx="2286498" cy="6851650"/>
              <a:chOff x="3467100" y="6350"/>
              <a:chExt cx="2314576" cy="6935788"/>
            </a:xfrm>
            <a:solidFill>
              <a:schemeClr val="bg2">
                <a:lumMod val="95000"/>
                <a:alpha val="5000"/>
              </a:schemeClr>
            </a:solidFill>
          </p:grpSpPr>
          <p:sp>
            <p:nvSpPr>
              <p:cNvPr id="177" name="Freeform 150"/>
              <p:cNvSpPr>
                <a:spLocks/>
              </p:cNvSpPr>
              <p:nvPr/>
            </p:nvSpPr>
            <p:spPr bwMode="auto">
              <a:xfrm>
                <a:off x="3467100" y="6350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78" name="Freeform 154"/>
              <p:cNvSpPr>
                <a:spLocks/>
              </p:cNvSpPr>
              <p:nvPr/>
            </p:nvSpPr>
            <p:spPr bwMode="auto">
              <a:xfrm>
                <a:off x="3467100" y="1163638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79" name="Freeform 159"/>
              <p:cNvSpPr>
                <a:spLocks/>
              </p:cNvSpPr>
              <p:nvPr/>
            </p:nvSpPr>
            <p:spPr bwMode="auto">
              <a:xfrm>
                <a:off x="3467100" y="2898775"/>
                <a:ext cx="577850" cy="577850"/>
              </a:xfrm>
              <a:custGeom>
                <a:avLst/>
                <a:gdLst>
                  <a:gd name="T0" fmla="*/ 0 w 364"/>
                  <a:gd name="T1" fmla="*/ 0 h 364"/>
                  <a:gd name="T2" fmla="*/ 0 w 364"/>
                  <a:gd name="T3" fmla="*/ 364 h 364"/>
                  <a:gd name="T4" fmla="*/ 364 w 364"/>
                  <a:gd name="T5" fmla="*/ 0 h 364"/>
                  <a:gd name="T6" fmla="*/ 0 w 364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0" name="Freeform 161"/>
              <p:cNvSpPr>
                <a:spLocks/>
              </p:cNvSpPr>
              <p:nvPr/>
            </p:nvSpPr>
            <p:spPr bwMode="auto">
              <a:xfrm>
                <a:off x="3467100" y="3476625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1" name="Freeform 165"/>
              <p:cNvSpPr>
                <a:spLocks/>
              </p:cNvSpPr>
              <p:nvPr/>
            </p:nvSpPr>
            <p:spPr bwMode="auto">
              <a:xfrm>
                <a:off x="3467100" y="4633913"/>
                <a:ext cx="577850" cy="579438"/>
              </a:xfrm>
              <a:custGeom>
                <a:avLst/>
                <a:gdLst>
                  <a:gd name="T0" fmla="*/ 0 w 364"/>
                  <a:gd name="T1" fmla="*/ 0 h 365"/>
                  <a:gd name="T2" fmla="*/ 0 w 364"/>
                  <a:gd name="T3" fmla="*/ 365 h 365"/>
                  <a:gd name="T4" fmla="*/ 364 w 364"/>
                  <a:gd name="T5" fmla="*/ 0 h 365"/>
                  <a:gd name="T6" fmla="*/ 0 w 364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2" name="Freeform 168"/>
              <p:cNvSpPr>
                <a:spLocks/>
              </p:cNvSpPr>
              <p:nvPr/>
            </p:nvSpPr>
            <p:spPr bwMode="auto">
              <a:xfrm>
                <a:off x="3467100" y="5213350"/>
                <a:ext cx="577850" cy="577850"/>
              </a:xfrm>
              <a:custGeom>
                <a:avLst/>
                <a:gdLst>
                  <a:gd name="T0" fmla="*/ 364 w 364"/>
                  <a:gd name="T1" fmla="*/ 364 h 364"/>
                  <a:gd name="T2" fmla="*/ 364 w 364"/>
                  <a:gd name="T3" fmla="*/ 0 h 364"/>
                  <a:gd name="T4" fmla="*/ 0 w 364"/>
                  <a:gd name="T5" fmla="*/ 364 h 364"/>
                  <a:gd name="T6" fmla="*/ 364 w 364"/>
                  <a:gd name="T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4">
                    <a:moveTo>
                      <a:pt x="364" y="364"/>
                    </a:moveTo>
                    <a:lnTo>
                      <a:pt x="364" y="0"/>
                    </a:lnTo>
                    <a:lnTo>
                      <a:pt x="0" y="364"/>
                    </a:lnTo>
                    <a:lnTo>
                      <a:pt x="364" y="3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3" name="Freeform 172"/>
              <p:cNvSpPr>
                <a:spLocks/>
              </p:cNvSpPr>
              <p:nvPr/>
            </p:nvSpPr>
            <p:spPr bwMode="auto">
              <a:xfrm>
                <a:off x="3467100" y="6370638"/>
                <a:ext cx="577850" cy="571500"/>
              </a:xfrm>
              <a:custGeom>
                <a:avLst/>
                <a:gdLst>
                  <a:gd name="T0" fmla="*/ 364 w 364"/>
                  <a:gd name="T1" fmla="*/ 360 h 360"/>
                  <a:gd name="T2" fmla="*/ 364 w 364"/>
                  <a:gd name="T3" fmla="*/ 0 h 360"/>
                  <a:gd name="T4" fmla="*/ 0 w 364"/>
                  <a:gd name="T5" fmla="*/ 360 h 360"/>
                  <a:gd name="T6" fmla="*/ 364 w 364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0">
                    <a:moveTo>
                      <a:pt x="364" y="360"/>
                    </a:moveTo>
                    <a:lnTo>
                      <a:pt x="364" y="0"/>
                    </a:lnTo>
                    <a:lnTo>
                      <a:pt x="0" y="360"/>
                    </a:lnTo>
                    <a:lnTo>
                      <a:pt x="364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" name="Freeform 173"/>
              <p:cNvSpPr>
                <a:spLocks/>
              </p:cNvSpPr>
              <p:nvPr/>
            </p:nvSpPr>
            <p:spPr bwMode="auto">
              <a:xfrm>
                <a:off x="4044950" y="5791200"/>
                <a:ext cx="579438" cy="579438"/>
              </a:xfrm>
              <a:custGeom>
                <a:avLst/>
                <a:gdLst>
                  <a:gd name="T0" fmla="*/ 0 w 365"/>
                  <a:gd name="T1" fmla="*/ 0 h 365"/>
                  <a:gd name="T2" fmla="*/ 0 w 365"/>
                  <a:gd name="T3" fmla="*/ 365 h 365"/>
                  <a:gd name="T4" fmla="*/ 365 w 365"/>
                  <a:gd name="T5" fmla="*/ 0 h 365"/>
                  <a:gd name="T6" fmla="*/ 0 w 365"/>
                  <a:gd name="T7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0" y="0"/>
                    </a:moveTo>
                    <a:lnTo>
                      <a:pt x="0" y="365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5" name="Freeform 175"/>
              <p:cNvSpPr>
                <a:spLocks/>
              </p:cNvSpPr>
              <p:nvPr/>
            </p:nvSpPr>
            <p:spPr bwMode="auto">
              <a:xfrm>
                <a:off x="4044950" y="6370638"/>
                <a:ext cx="579438" cy="571500"/>
              </a:xfrm>
              <a:custGeom>
                <a:avLst/>
                <a:gdLst>
                  <a:gd name="T0" fmla="*/ 0 w 365"/>
                  <a:gd name="T1" fmla="*/ 0 h 360"/>
                  <a:gd name="T2" fmla="*/ 0 w 365"/>
                  <a:gd name="T3" fmla="*/ 360 h 360"/>
                  <a:gd name="T4" fmla="*/ 365 w 365"/>
                  <a:gd name="T5" fmla="*/ 0 h 360"/>
                  <a:gd name="T6" fmla="*/ 0 w 365"/>
                  <a:gd name="T7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0">
                    <a:moveTo>
                      <a:pt x="0" y="0"/>
                    </a:moveTo>
                    <a:lnTo>
                      <a:pt x="0" y="360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6" name="Freeform 177"/>
              <p:cNvSpPr>
                <a:spLocks/>
              </p:cNvSpPr>
              <p:nvPr/>
            </p:nvSpPr>
            <p:spPr bwMode="auto">
              <a:xfrm>
                <a:off x="4044950" y="6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7" name="Freeform 180"/>
              <p:cNvSpPr>
                <a:spLocks/>
              </p:cNvSpPr>
              <p:nvPr/>
            </p:nvSpPr>
            <p:spPr bwMode="auto">
              <a:xfrm>
                <a:off x="4044950" y="584200"/>
                <a:ext cx="579438" cy="579438"/>
              </a:xfrm>
              <a:custGeom>
                <a:avLst/>
                <a:gdLst>
                  <a:gd name="T0" fmla="*/ 365 w 365"/>
                  <a:gd name="T1" fmla="*/ 365 h 365"/>
                  <a:gd name="T2" fmla="*/ 365 w 365"/>
                  <a:gd name="T3" fmla="*/ 0 h 365"/>
                  <a:gd name="T4" fmla="*/ 0 w 365"/>
                  <a:gd name="T5" fmla="*/ 365 h 365"/>
                  <a:gd name="T6" fmla="*/ 365 w 365"/>
                  <a:gd name="T7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5">
                    <a:moveTo>
                      <a:pt x="365" y="365"/>
                    </a:moveTo>
                    <a:lnTo>
                      <a:pt x="365" y="0"/>
                    </a:lnTo>
                    <a:lnTo>
                      <a:pt x="0" y="365"/>
                    </a:lnTo>
                    <a:lnTo>
                      <a:pt x="365" y="3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8" name="Freeform 181"/>
              <p:cNvSpPr>
                <a:spLocks/>
              </p:cNvSpPr>
              <p:nvPr/>
            </p:nvSpPr>
            <p:spPr bwMode="auto">
              <a:xfrm>
                <a:off x="5202238" y="6350"/>
                <a:ext cx="579438" cy="577850"/>
              </a:xfrm>
              <a:custGeom>
                <a:avLst/>
                <a:gdLst>
                  <a:gd name="T0" fmla="*/ 0 w 365"/>
                  <a:gd name="T1" fmla="*/ 0 h 364"/>
                  <a:gd name="T2" fmla="*/ 0 w 365"/>
                  <a:gd name="T3" fmla="*/ 364 h 364"/>
                  <a:gd name="T4" fmla="*/ 365 w 365"/>
                  <a:gd name="T5" fmla="*/ 0 h 364"/>
                  <a:gd name="T6" fmla="*/ 0 w 365"/>
                  <a:gd name="T7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5" h="364">
                    <a:moveTo>
                      <a:pt x="0" y="0"/>
                    </a:moveTo>
                    <a:lnTo>
                      <a:pt x="0" y="364"/>
                    </a:lnTo>
                    <a:lnTo>
                      <a:pt x="365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9" name="Freeform 182"/>
              <p:cNvSpPr>
                <a:spLocks/>
              </p:cNvSpPr>
              <p:nvPr/>
            </p:nvSpPr>
            <p:spPr bwMode="auto">
              <a:xfrm>
                <a:off x="4624388" y="6370638"/>
                <a:ext cx="577850" cy="571500"/>
              </a:xfrm>
              <a:custGeom>
                <a:avLst/>
                <a:gdLst>
                  <a:gd name="T0" fmla="*/ 0 w 364"/>
                  <a:gd name="T1" fmla="*/ 360 h 360"/>
                  <a:gd name="T2" fmla="*/ 0 w 364"/>
                  <a:gd name="T3" fmla="*/ 0 h 360"/>
                  <a:gd name="T4" fmla="*/ 364 w 364"/>
                  <a:gd name="T5" fmla="*/ 360 h 360"/>
                  <a:gd name="T6" fmla="*/ 0 w 364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360">
                    <a:moveTo>
                      <a:pt x="0" y="360"/>
                    </a:moveTo>
                    <a:lnTo>
                      <a:pt x="0" y="0"/>
                    </a:lnTo>
                    <a:lnTo>
                      <a:pt x="364" y="360"/>
                    </a:lnTo>
                    <a:lnTo>
                      <a:pt x="0" y="36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005" y="286197"/>
            <a:ext cx="10515600" cy="6239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23458-BB46-4985-821F-878E75DFD506}" type="datetime1">
              <a:rPr lang="id-ID" smtClean="0"/>
              <a:t>13/03/2024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30000" y="6356356"/>
            <a:ext cx="635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45109F-F017-4619-9D3E-7ED38C6CD5B8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2325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91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70DF7-2771-465C-AB6F-03BDEC8285D2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B3D28-E6E4-441E-B401-9D579371ED0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21"/>
          <p:cNvSpPr>
            <a:spLocks/>
          </p:cNvSpPr>
          <p:nvPr userDrawn="1"/>
        </p:nvSpPr>
        <p:spPr bwMode="auto">
          <a:xfrm>
            <a:off x="8727958" y="6369223"/>
            <a:ext cx="3464042" cy="497047"/>
          </a:xfrm>
          <a:custGeom>
            <a:avLst/>
            <a:gdLst>
              <a:gd name="T0" fmla="*/ 2265 w 2265"/>
              <a:gd name="T1" fmla="*/ 0 h 325"/>
              <a:gd name="T2" fmla="*/ 673 w 2265"/>
              <a:gd name="T3" fmla="*/ 0 h 325"/>
              <a:gd name="T4" fmla="*/ 483 w 2265"/>
              <a:gd name="T5" fmla="*/ 0 h 325"/>
              <a:gd name="T6" fmla="*/ 344 w 2265"/>
              <a:gd name="T7" fmla="*/ 0 h 325"/>
              <a:gd name="T8" fmla="*/ 190 w 2265"/>
              <a:gd name="T9" fmla="*/ 0 h 325"/>
              <a:gd name="T10" fmla="*/ 162 w 2265"/>
              <a:gd name="T11" fmla="*/ 0 h 325"/>
              <a:gd name="T12" fmla="*/ 0 w 2265"/>
              <a:gd name="T13" fmla="*/ 325 h 325"/>
              <a:gd name="T14" fmla="*/ 190 w 2265"/>
              <a:gd name="T15" fmla="*/ 325 h 325"/>
              <a:gd name="T16" fmla="*/ 344 w 2265"/>
              <a:gd name="T17" fmla="*/ 325 h 325"/>
              <a:gd name="T18" fmla="*/ 483 w 2265"/>
              <a:gd name="T19" fmla="*/ 325 h 325"/>
              <a:gd name="T20" fmla="*/ 513 w 2265"/>
              <a:gd name="T21" fmla="*/ 325 h 325"/>
              <a:gd name="T22" fmla="*/ 2265 w 2265"/>
              <a:gd name="T23" fmla="*/ 325 h 325"/>
              <a:gd name="T24" fmla="*/ 2265 w 2265"/>
              <a:gd name="T25" fmla="*/ 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65" h="325">
                <a:moveTo>
                  <a:pt x="2265" y="0"/>
                </a:moveTo>
                <a:lnTo>
                  <a:pt x="673" y="0"/>
                </a:lnTo>
                <a:lnTo>
                  <a:pt x="483" y="0"/>
                </a:lnTo>
                <a:lnTo>
                  <a:pt x="344" y="0"/>
                </a:lnTo>
                <a:lnTo>
                  <a:pt x="190" y="0"/>
                </a:lnTo>
                <a:lnTo>
                  <a:pt x="162" y="0"/>
                </a:lnTo>
                <a:lnTo>
                  <a:pt x="0" y="325"/>
                </a:lnTo>
                <a:lnTo>
                  <a:pt x="190" y="325"/>
                </a:lnTo>
                <a:lnTo>
                  <a:pt x="344" y="325"/>
                </a:lnTo>
                <a:lnTo>
                  <a:pt x="483" y="325"/>
                </a:lnTo>
                <a:lnTo>
                  <a:pt x="513" y="325"/>
                </a:lnTo>
                <a:lnTo>
                  <a:pt x="2265" y="325"/>
                </a:lnTo>
                <a:lnTo>
                  <a:pt x="226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 rot="10800000">
            <a:off x="0" y="6369222"/>
            <a:ext cx="8727958" cy="497047"/>
          </a:xfrm>
          <a:custGeom>
            <a:avLst/>
            <a:gdLst>
              <a:gd name="connsiteX0" fmla="*/ 3464042 w 8727958"/>
              <a:gd name="connsiteY0" fmla="*/ 497047 h 497047"/>
              <a:gd name="connsiteX1" fmla="*/ 784571 w 8727958"/>
              <a:gd name="connsiteY1" fmla="*/ 497047 h 497047"/>
              <a:gd name="connsiteX2" fmla="*/ 738690 w 8727958"/>
              <a:gd name="connsiteY2" fmla="*/ 497047 h 497047"/>
              <a:gd name="connsiteX3" fmla="*/ 526106 w 8727958"/>
              <a:gd name="connsiteY3" fmla="*/ 497047 h 497047"/>
              <a:gd name="connsiteX4" fmla="*/ 290582 w 8727958"/>
              <a:gd name="connsiteY4" fmla="*/ 497047 h 497047"/>
              <a:gd name="connsiteX5" fmla="*/ 0 w 8727958"/>
              <a:gd name="connsiteY5" fmla="*/ 497047 h 497047"/>
              <a:gd name="connsiteX6" fmla="*/ 247759 w 8727958"/>
              <a:gd name="connsiteY6" fmla="*/ 0 h 497047"/>
              <a:gd name="connsiteX7" fmla="*/ 290582 w 8727958"/>
              <a:gd name="connsiteY7" fmla="*/ 0 h 497047"/>
              <a:gd name="connsiteX8" fmla="*/ 526106 w 8727958"/>
              <a:gd name="connsiteY8" fmla="*/ 0 h 497047"/>
              <a:gd name="connsiteX9" fmla="*/ 738690 w 8727958"/>
              <a:gd name="connsiteY9" fmla="*/ 0 h 497047"/>
              <a:gd name="connsiteX10" fmla="*/ 1029272 w 8727958"/>
              <a:gd name="connsiteY10" fmla="*/ 0 h 497047"/>
              <a:gd name="connsiteX11" fmla="*/ 3464042 w 8727958"/>
              <a:gd name="connsiteY11" fmla="*/ 0 h 497047"/>
              <a:gd name="connsiteX12" fmla="*/ 3464042 w 8727958"/>
              <a:gd name="connsiteY12" fmla="*/ 1635 h 497047"/>
              <a:gd name="connsiteX13" fmla="*/ 8727958 w 8727958"/>
              <a:gd name="connsiteY13" fmla="*/ 1635 h 497047"/>
              <a:gd name="connsiteX14" fmla="*/ 8727958 w 8727958"/>
              <a:gd name="connsiteY14" fmla="*/ 495411 h 497047"/>
              <a:gd name="connsiteX15" fmla="*/ 3464042 w 8727958"/>
              <a:gd name="connsiteY15" fmla="*/ 495411 h 49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727958" h="497047">
                <a:moveTo>
                  <a:pt x="3464042" y="497047"/>
                </a:moveTo>
                <a:lnTo>
                  <a:pt x="784571" y="497047"/>
                </a:lnTo>
                <a:lnTo>
                  <a:pt x="738690" y="497047"/>
                </a:lnTo>
                <a:lnTo>
                  <a:pt x="526106" y="497047"/>
                </a:lnTo>
                <a:lnTo>
                  <a:pt x="290582" y="497047"/>
                </a:lnTo>
                <a:lnTo>
                  <a:pt x="0" y="497047"/>
                </a:lnTo>
                <a:lnTo>
                  <a:pt x="247759" y="0"/>
                </a:lnTo>
                <a:lnTo>
                  <a:pt x="290582" y="0"/>
                </a:lnTo>
                <a:lnTo>
                  <a:pt x="526106" y="0"/>
                </a:lnTo>
                <a:lnTo>
                  <a:pt x="738690" y="0"/>
                </a:lnTo>
                <a:lnTo>
                  <a:pt x="1029272" y="0"/>
                </a:lnTo>
                <a:lnTo>
                  <a:pt x="3464042" y="0"/>
                </a:lnTo>
                <a:lnTo>
                  <a:pt x="3464042" y="1635"/>
                </a:lnTo>
                <a:lnTo>
                  <a:pt x="8727958" y="1635"/>
                </a:lnTo>
                <a:lnTo>
                  <a:pt x="8727958" y="495411"/>
                </a:lnTo>
                <a:lnTo>
                  <a:pt x="3464042" y="4954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Subtitle 4"/>
          <p:cNvSpPr txBox="1">
            <a:spLocks/>
          </p:cNvSpPr>
          <p:nvPr userDrawn="1"/>
        </p:nvSpPr>
        <p:spPr>
          <a:xfrm>
            <a:off x="843415" y="6422325"/>
            <a:ext cx="3393440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/>
              <a:t>Facebook.com/</a:t>
            </a:r>
            <a:r>
              <a:rPr lang="en-US" sz="1400" dirty="0" err="1"/>
              <a:t>inspirasign</a:t>
            </a:r>
            <a:endParaRPr lang="en-US" sz="1400" dirty="0"/>
          </a:p>
        </p:txBody>
      </p:sp>
      <p:sp>
        <p:nvSpPr>
          <p:cNvPr id="15" name="Subtitle 4"/>
          <p:cNvSpPr txBox="1">
            <a:spLocks/>
          </p:cNvSpPr>
          <p:nvPr userDrawn="1"/>
        </p:nvSpPr>
        <p:spPr>
          <a:xfrm>
            <a:off x="4159171" y="6422325"/>
            <a:ext cx="3393440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/>
              <a:t>@</a:t>
            </a:r>
            <a:r>
              <a:rPr lang="en-US" sz="1400" dirty="0" err="1"/>
              <a:t>inspirasign</a:t>
            </a:r>
            <a:endParaRPr lang="en-US" sz="1400" dirty="0"/>
          </a:p>
        </p:txBody>
      </p:sp>
      <p:sp>
        <p:nvSpPr>
          <p:cNvPr id="16" name="Freeform 29"/>
          <p:cNvSpPr>
            <a:spLocks noEditPoints="1"/>
          </p:cNvSpPr>
          <p:nvPr userDrawn="1"/>
        </p:nvSpPr>
        <p:spPr bwMode="auto">
          <a:xfrm>
            <a:off x="508768" y="6479911"/>
            <a:ext cx="274871" cy="275670"/>
          </a:xfrm>
          <a:custGeom>
            <a:avLst/>
            <a:gdLst>
              <a:gd name="T0" fmla="*/ 218 w 437"/>
              <a:gd name="T1" fmla="*/ 0 h 438"/>
              <a:gd name="T2" fmla="*/ 0 w 437"/>
              <a:gd name="T3" fmla="*/ 219 h 438"/>
              <a:gd name="T4" fmla="*/ 218 w 437"/>
              <a:gd name="T5" fmla="*/ 438 h 438"/>
              <a:gd name="T6" fmla="*/ 437 w 437"/>
              <a:gd name="T7" fmla="*/ 219 h 438"/>
              <a:gd name="T8" fmla="*/ 218 w 437"/>
              <a:gd name="T9" fmla="*/ 0 h 438"/>
              <a:gd name="T10" fmla="*/ 277 w 437"/>
              <a:gd name="T11" fmla="*/ 219 h 438"/>
              <a:gd name="T12" fmla="*/ 241 w 437"/>
              <a:gd name="T13" fmla="*/ 219 h 438"/>
              <a:gd name="T14" fmla="*/ 241 w 437"/>
              <a:gd name="T15" fmla="*/ 345 h 438"/>
              <a:gd name="T16" fmla="*/ 189 w 437"/>
              <a:gd name="T17" fmla="*/ 345 h 438"/>
              <a:gd name="T18" fmla="*/ 189 w 437"/>
              <a:gd name="T19" fmla="*/ 219 h 438"/>
              <a:gd name="T20" fmla="*/ 164 w 437"/>
              <a:gd name="T21" fmla="*/ 219 h 438"/>
              <a:gd name="T22" fmla="*/ 164 w 437"/>
              <a:gd name="T23" fmla="*/ 174 h 438"/>
              <a:gd name="T24" fmla="*/ 189 w 437"/>
              <a:gd name="T25" fmla="*/ 174 h 438"/>
              <a:gd name="T26" fmla="*/ 189 w 437"/>
              <a:gd name="T27" fmla="*/ 145 h 438"/>
              <a:gd name="T28" fmla="*/ 241 w 437"/>
              <a:gd name="T29" fmla="*/ 93 h 438"/>
              <a:gd name="T30" fmla="*/ 279 w 437"/>
              <a:gd name="T31" fmla="*/ 93 h 438"/>
              <a:gd name="T32" fmla="*/ 279 w 437"/>
              <a:gd name="T33" fmla="*/ 137 h 438"/>
              <a:gd name="T34" fmla="*/ 253 w 437"/>
              <a:gd name="T35" fmla="*/ 137 h 438"/>
              <a:gd name="T36" fmla="*/ 241 w 437"/>
              <a:gd name="T37" fmla="*/ 149 h 438"/>
              <a:gd name="T38" fmla="*/ 241 w 437"/>
              <a:gd name="T39" fmla="*/ 174 h 438"/>
              <a:gd name="T40" fmla="*/ 281 w 437"/>
              <a:gd name="T41" fmla="*/ 174 h 438"/>
              <a:gd name="T42" fmla="*/ 277 w 437"/>
              <a:gd name="T43" fmla="*/ 219 h 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37" h="438">
                <a:moveTo>
                  <a:pt x="218" y="0"/>
                </a:moveTo>
                <a:cubicBezTo>
                  <a:pt x="98" y="0"/>
                  <a:pt x="0" y="99"/>
                  <a:pt x="0" y="219"/>
                </a:cubicBezTo>
                <a:cubicBezTo>
                  <a:pt x="0" y="339"/>
                  <a:pt x="98" y="438"/>
                  <a:pt x="218" y="438"/>
                </a:cubicBezTo>
                <a:cubicBezTo>
                  <a:pt x="339" y="438"/>
                  <a:pt x="437" y="339"/>
                  <a:pt x="437" y="219"/>
                </a:cubicBezTo>
                <a:cubicBezTo>
                  <a:pt x="437" y="99"/>
                  <a:pt x="339" y="0"/>
                  <a:pt x="218" y="0"/>
                </a:cubicBezTo>
                <a:close/>
                <a:moveTo>
                  <a:pt x="277" y="219"/>
                </a:moveTo>
                <a:cubicBezTo>
                  <a:pt x="241" y="219"/>
                  <a:pt x="241" y="219"/>
                  <a:pt x="241" y="219"/>
                </a:cubicBezTo>
                <a:cubicBezTo>
                  <a:pt x="241" y="275"/>
                  <a:pt x="241" y="345"/>
                  <a:pt x="241" y="345"/>
                </a:cubicBezTo>
                <a:cubicBezTo>
                  <a:pt x="189" y="345"/>
                  <a:pt x="189" y="345"/>
                  <a:pt x="189" y="345"/>
                </a:cubicBezTo>
                <a:cubicBezTo>
                  <a:pt x="189" y="345"/>
                  <a:pt x="189" y="276"/>
                  <a:pt x="189" y="219"/>
                </a:cubicBezTo>
                <a:cubicBezTo>
                  <a:pt x="164" y="219"/>
                  <a:pt x="164" y="219"/>
                  <a:pt x="164" y="219"/>
                </a:cubicBezTo>
                <a:cubicBezTo>
                  <a:pt x="164" y="174"/>
                  <a:pt x="164" y="174"/>
                  <a:pt x="164" y="174"/>
                </a:cubicBezTo>
                <a:cubicBezTo>
                  <a:pt x="189" y="174"/>
                  <a:pt x="189" y="174"/>
                  <a:pt x="189" y="174"/>
                </a:cubicBezTo>
                <a:cubicBezTo>
                  <a:pt x="189" y="145"/>
                  <a:pt x="189" y="145"/>
                  <a:pt x="189" y="145"/>
                </a:cubicBezTo>
                <a:cubicBezTo>
                  <a:pt x="189" y="125"/>
                  <a:pt x="199" y="93"/>
                  <a:pt x="241" y="93"/>
                </a:cubicBezTo>
                <a:cubicBezTo>
                  <a:pt x="279" y="93"/>
                  <a:pt x="279" y="93"/>
                  <a:pt x="279" y="93"/>
                </a:cubicBezTo>
                <a:cubicBezTo>
                  <a:pt x="279" y="137"/>
                  <a:pt x="279" y="137"/>
                  <a:pt x="279" y="137"/>
                </a:cubicBezTo>
                <a:cubicBezTo>
                  <a:pt x="279" y="137"/>
                  <a:pt x="256" y="137"/>
                  <a:pt x="253" y="137"/>
                </a:cubicBezTo>
                <a:cubicBezTo>
                  <a:pt x="248" y="137"/>
                  <a:pt x="241" y="138"/>
                  <a:pt x="241" y="149"/>
                </a:cubicBezTo>
                <a:cubicBezTo>
                  <a:pt x="241" y="174"/>
                  <a:pt x="241" y="174"/>
                  <a:pt x="241" y="174"/>
                </a:cubicBezTo>
                <a:cubicBezTo>
                  <a:pt x="281" y="174"/>
                  <a:pt x="281" y="174"/>
                  <a:pt x="281" y="174"/>
                </a:cubicBezTo>
                <a:cubicBezTo>
                  <a:pt x="277" y="219"/>
                  <a:pt x="277" y="219"/>
                  <a:pt x="277" y="219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0"/>
          <p:cNvSpPr>
            <a:spLocks noEditPoints="1"/>
          </p:cNvSpPr>
          <p:nvPr userDrawn="1"/>
        </p:nvSpPr>
        <p:spPr bwMode="auto">
          <a:xfrm>
            <a:off x="3880721" y="6479912"/>
            <a:ext cx="274605" cy="275669"/>
          </a:xfrm>
          <a:custGeom>
            <a:avLst/>
            <a:gdLst>
              <a:gd name="T0" fmla="*/ 219 w 437"/>
              <a:gd name="T1" fmla="*/ 0 h 438"/>
              <a:gd name="T2" fmla="*/ 0 w 437"/>
              <a:gd name="T3" fmla="*/ 219 h 438"/>
              <a:gd name="T4" fmla="*/ 219 w 437"/>
              <a:gd name="T5" fmla="*/ 438 h 438"/>
              <a:gd name="T6" fmla="*/ 437 w 437"/>
              <a:gd name="T7" fmla="*/ 219 h 438"/>
              <a:gd name="T8" fmla="*/ 219 w 437"/>
              <a:gd name="T9" fmla="*/ 0 h 438"/>
              <a:gd name="T10" fmla="*/ 334 w 437"/>
              <a:gd name="T11" fmla="*/ 162 h 438"/>
              <a:gd name="T12" fmla="*/ 334 w 437"/>
              <a:gd name="T13" fmla="*/ 171 h 438"/>
              <a:gd name="T14" fmla="*/ 171 w 437"/>
              <a:gd name="T15" fmla="*/ 333 h 438"/>
              <a:gd name="T16" fmla="*/ 84 w 437"/>
              <a:gd name="T17" fmla="*/ 308 h 438"/>
              <a:gd name="T18" fmla="*/ 97 w 437"/>
              <a:gd name="T19" fmla="*/ 309 h 438"/>
              <a:gd name="T20" fmla="*/ 168 w 437"/>
              <a:gd name="T21" fmla="*/ 284 h 438"/>
              <a:gd name="T22" fmla="*/ 114 w 437"/>
              <a:gd name="T23" fmla="*/ 245 h 438"/>
              <a:gd name="T24" fmla="*/ 126 w 437"/>
              <a:gd name="T25" fmla="*/ 246 h 438"/>
              <a:gd name="T26" fmla="*/ 141 w 437"/>
              <a:gd name="T27" fmla="*/ 243 h 438"/>
              <a:gd name="T28" fmla="*/ 94 w 437"/>
              <a:gd name="T29" fmla="*/ 186 h 438"/>
              <a:gd name="T30" fmla="*/ 120 w 437"/>
              <a:gd name="T31" fmla="*/ 194 h 438"/>
              <a:gd name="T32" fmla="*/ 96 w 437"/>
              <a:gd name="T33" fmla="*/ 146 h 438"/>
              <a:gd name="T34" fmla="*/ 102 w 437"/>
              <a:gd name="T35" fmla="*/ 117 h 438"/>
              <a:gd name="T36" fmla="*/ 222 w 437"/>
              <a:gd name="T37" fmla="*/ 177 h 438"/>
              <a:gd name="T38" fmla="*/ 219 w 437"/>
              <a:gd name="T39" fmla="*/ 164 h 438"/>
              <a:gd name="T40" fmla="*/ 277 w 437"/>
              <a:gd name="T41" fmla="*/ 105 h 438"/>
              <a:gd name="T42" fmla="*/ 319 w 437"/>
              <a:gd name="T43" fmla="*/ 125 h 438"/>
              <a:gd name="T44" fmla="*/ 355 w 437"/>
              <a:gd name="T45" fmla="*/ 111 h 438"/>
              <a:gd name="T46" fmla="*/ 330 w 437"/>
              <a:gd name="T47" fmla="*/ 141 h 438"/>
              <a:gd name="T48" fmla="*/ 363 w 437"/>
              <a:gd name="T49" fmla="*/ 132 h 438"/>
              <a:gd name="T50" fmla="*/ 334 w 437"/>
              <a:gd name="T51" fmla="*/ 162 h 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37" h="438">
                <a:moveTo>
                  <a:pt x="219" y="0"/>
                </a:moveTo>
                <a:cubicBezTo>
                  <a:pt x="98" y="0"/>
                  <a:pt x="0" y="99"/>
                  <a:pt x="0" y="219"/>
                </a:cubicBezTo>
                <a:cubicBezTo>
                  <a:pt x="0" y="339"/>
                  <a:pt x="98" y="438"/>
                  <a:pt x="219" y="438"/>
                </a:cubicBezTo>
                <a:cubicBezTo>
                  <a:pt x="339" y="438"/>
                  <a:pt x="437" y="339"/>
                  <a:pt x="437" y="219"/>
                </a:cubicBezTo>
                <a:cubicBezTo>
                  <a:pt x="437" y="99"/>
                  <a:pt x="339" y="0"/>
                  <a:pt x="219" y="0"/>
                </a:cubicBezTo>
                <a:close/>
                <a:moveTo>
                  <a:pt x="334" y="162"/>
                </a:moveTo>
                <a:cubicBezTo>
                  <a:pt x="334" y="165"/>
                  <a:pt x="334" y="168"/>
                  <a:pt x="334" y="171"/>
                </a:cubicBezTo>
                <a:cubicBezTo>
                  <a:pt x="334" y="246"/>
                  <a:pt x="277" y="333"/>
                  <a:pt x="171" y="333"/>
                </a:cubicBezTo>
                <a:cubicBezTo>
                  <a:pt x="138" y="333"/>
                  <a:pt x="108" y="324"/>
                  <a:pt x="84" y="308"/>
                </a:cubicBezTo>
                <a:cubicBezTo>
                  <a:pt x="87" y="309"/>
                  <a:pt x="93" y="309"/>
                  <a:pt x="97" y="309"/>
                </a:cubicBezTo>
                <a:cubicBezTo>
                  <a:pt x="123" y="309"/>
                  <a:pt x="148" y="300"/>
                  <a:pt x="168" y="284"/>
                </a:cubicBezTo>
                <a:cubicBezTo>
                  <a:pt x="144" y="284"/>
                  <a:pt x="123" y="267"/>
                  <a:pt x="114" y="245"/>
                </a:cubicBezTo>
                <a:cubicBezTo>
                  <a:pt x="118" y="245"/>
                  <a:pt x="121" y="246"/>
                  <a:pt x="126" y="246"/>
                </a:cubicBezTo>
                <a:cubicBezTo>
                  <a:pt x="130" y="246"/>
                  <a:pt x="135" y="245"/>
                  <a:pt x="141" y="243"/>
                </a:cubicBezTo>
                <a:cubicBezTo>
                  <a:pt x="114" y="237"/>
                  <a:pt x="94" y="215"/>
                  <a:pt x="94" y="186"/>
                </a:cubicBezTo>
                <a:cubicBezTo>
                  <a:pt x="102" y="191"/>
                  <a:pt x="111" y="192"/>
                  <a:pt x="120" y="194"/>
                </a:cubicBezTo>
                <a:cubicBezTo>
                  <a:pt x="105" y="183"/>
                  <a:pt x="96" y="165"/>
                  <a:pt x="96" y="146"/>
                </a:cubicBezTo>
                <a:cubicBezTo>
                  <a:pt x="96" y="135"/>
                  <a:pt x="97" y="125"/>
                  <a:pt x="102" y="117"/>
                </a:cubicBezTo>
                <a:cubicBezTo>
                  <a:pt x="132" y="152"/>
                  <a:pt x="174" y="174"/>
                  <a:pt x="222" y="177"/>
                </a:cubicBezTo>
                <a:cubicBezTo>
                  <a:pt x="220" y="173"/>
                  <a:pt x="219" y="168"/>
                  <a:pt x="219" y="164"/>
                </a:cubicBezTo>
                <a:cubicBezTo>
                  <a:pt x="219" y="132"/>
                  <a:pt x="246" y="105"/>
                  <a:pt x="277" y="105"/>
                </a:cubicBezTo>
                <a:cubicBezTo>
                  <a:pt x="294" y="105"/>
                  <a:pt x="309" y="113"/>
                  <a:pt x="319" y="125"/>
                </a:cubicBezTo>
                <a:cubicBezTo>
                  <a:pt x="333" y="122"/>
                  <a:pt x="345" y="117"/>
                  <a:pt x="355" y="111"/>
                </a:cubicBezTo>
                <a:cubicBezTo>
                  <a:pt x="351" y="123"/>
                  <a:pt x="342" y="135"/>
                  <a:pt x="330" y="141"/>
                </a:cubicBezTo>
                <a:cubicBezTo>
                  <a:pt x="342" y="141"/>
                  <a:pt x="354" y="138"/>
                  <a:pt x="363" y="132"/>
                </a:cubicBezTo>
                <a:cubicBezTo>
                  <a:pt x="355" y="144"/>
                  <a:pt x="346" y="155"/>
                  <a:pt x="334" y="162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Subtitle 4"/>
          <p:cNvSpPr txBox="1">
            <a:spLocks/>
          </p:cNvSpPr>
          <p:nvPr userDrawn="1"/>
        </p:nvSpPr>
        <p:spPr>
          <a:xfrm>
            <a:off x="8628928" y="6422325"/>
            <a:ext cx="3393440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www.inspirasign.com</a:t>
            </a:r>
          </a:p>
        </p:txBody>
      </p:sp>
    </p:spTree>
    <p:extLst>
      <p:ext uri="{BB962C8B-B14F-4D97-AF65-F5344CB8AC3E}">
        <p14:creationId xmlns:p14="http://schemas.microsoft.com/office/powerpoint/2010/main" val="342391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6" r:id="rId4"/>
    <p:sldLayoutId id="2147483657" r:id="rId5"/>
    <p:sldLayoutId id="2147483655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4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7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AB1B4DF-92C8-F4F6-4D39-509CFB24FB13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07A6B997-2BC8-7824-699D-51949B977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86840"/>
            <a:ext cx="9936480" cy="3657600"/>
          </a:xfrm>
          <a:prstGeom prst="rect">
            <a:avLst/>
          </a:prstGeom>
        </p:spPr>
      </p:pic>
      <p:sp>
        <p:nvSpPr>
          <p:cNvPr id="2" name="Subtitle 4">
            <a:extLst>
              <a:ext uri="{FF2B5EF4-FFF2-40B4-BE49-F238E27FC236}">
                <a16:creationId xmlns:a16="http://schemas.microsoft.com/office/drawing/2014/main" id="{48E74CA2-EE52-1769-5EE9-CDE4AD7FD03B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C5BB26-D781-6DBE-4175-A9AFC3079891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985E2AB7-E57D-F12C-53D3-76C15176B42F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EAF408D4-76DF-1EAA-CDB6-B1A2F57196C3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684028226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726A9D-CE95-8E7A-6A87-8CCD587B9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95" y="243636"/>
            <a:ext cx="11138450" cy="591519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1DE091E-6909-BABF-FDE1-2E0282108D14}"/>
              </a:ext>
            </a:extLst>
          </p:cNvPr>
          <p:cNvSpPr/>
          <p:nvPr/>
        </p:nvSpPr>
        <p:spPr>
          <a:xfrm>
            <a:off x="473434" y="2377440"/>
            <a:ext cx="1431565" cy="117348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FF9FD-E0C3-95AD-E8DD-BBFF66F6BABD}"/>
              </a:ext>
            </a:extLst>
          </p:cNvPr>
          <p:cNvSpPr/>
          <p:nvPr/>
        </p:nvSpPr>
        <p:spPr>
          <a:xfrm>
            <a:off x="2025769" y="923026"/>
            <a:ext cx="1666337" cy="6642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A779-AFAC-A75F-61D9-399CE095C550}"/>
              </a:ext>
            </a:extLst>
          </p:cNvPr>
          <p:cNvSpPr/>
          <p:nvPr/>
        </p:nvSpPr>
        <p:spPr>
          <a:xfrm>
            <a:off x="473434" y="978420"/>
            <a:ext cx="1431565" cy="13075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BA685F-BE71-B522-000F-73E0FE06B1BD}"/>
              </a:ext>
            </a:extLst>
          </p:cNvPr>
          <p:cNvSpPr/>
          <p:nvPr/>
        </p:nvSpPr>
        <p:spPr>
          <a:xfrm>
            <a:off x="2393829" y="1850751"/>
            <a:ext cx="1729597" cy="1375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56368D-59B6-5327-E2EA-65AF23BB4A00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A4A0C166-37D2-D575-BA04-F608FDA07CF9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7139B0-5407-FF45-120F-896520F5A944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1FDDBB75-D67D-B847-C0A5-CF65D02F30E9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9E31062E-C588-56C8-68C3-6BD08BD6C9E8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895907981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EE0A45-FA7A-F077-1DAB-DF0F8F050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31" y="274320"/>
            <a:ext cx="12224748" cy="580612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189B364-E3C9-1F83-B4DA-692ECAE9C685}"/>
              </a:ext>
            </a:extLst>
          </p:cNvPr>
          <p:cNvSpPr/>
          <p:nvPr/>
        </p:nvSpPr>
        <p:spPr>
          <a:xfrm>
            <a:off x="1160586" y="4474874"/>
            <a:ext cx="2332891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DD9905B-CD19-7206-5FAE-83279E4355CE}"/>
              </a:ext>
            </a:extLst>
          </p:cNvPr>
          <p:cNvSpPr/>
          <p:nvPr/>
        </p:nvSpPr>
        <p:spPr>
          <a:xfrm>
            <a:off x="396818" y="5124090"/>
            <a:ext cx="1259455" cy="12076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19B7A951-6934-8744-FE7B-A843FB057587}"/>
              </a:ext>
            </a:extLst>
          </p:cNvPr>
          <p:cNvSpPr/>
          <p:nvPr/>
        </p:nvSpPr>
        <p:spPr>
          <a:xfrm rot="9004908">
            <a:off x="1492739" y="4701317"/>
            <a:ext cx="1570892" cy="46892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1FA025-223A-E270-295D-8E1DFA2C4504}"/>
              </a:ext>
            </a:extLst>
          </p:cNvPr>
          <p:cNvSpPr/>
          <p:nvPr/>
        </p:nvSpPr>
        <p:spPr>
          <a:xfrm>
            <a:off x="9675446" y="5767755"/>
            <a:ext cx="2415422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70F5EC-B05E-30C3-7C48-597F6C59D40D}"/>
              </a:ext>
            </a:extLst>
          </p:cNvPr>
          <p:cNvSpPr/>
          <p:nvPr/>
        </p:nvSpPr>
        <p:spPr>
          <a:xfrm>
            <a:off x="8581912" y="5602892"/>
            <a:ext cx="1601534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DDA4FF-5D60-AD42-0848-29211BE0C5B8}"/>
              </a:ext>
            </a:extLst>
          </p:cNvPr>
          <p:cNvSpPr/>
          <p:nvPr/>
        </p:nvSpPr>
        <p:spPr>
          <a:xfrm>
            <a:off x="5481238" y="5602892"/>
            <a:ext cx="1601534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325FFB-AA87-B025-42AB-A0F7696E10B0}"/>
              </a:ext>
            </a:extLst>
          </p:cNvPr>
          <p:cNvSpPr/>
          <p:nvPr/>
        </p:nvSpPr>
        <p:spPr>
          <a:xfrm>
            <a:off x="2752356" y="5735754"/>
            <a:ext cx="2415421" cy="152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BD24E6-3EAD-A127-F826-CE024963A156}"/>
              </a:ext>
            </a:extLst>
          </p:cNvPr>
          <p:cNvSpPr/>
          <p:nvPr/>
        </p:nvSpPr>
        <p:spPr>
          <a:xfrm>
            <a:off x="3828284" y="5920075"/>
            <a:ext cx="1601534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1815EF-AE9D-36A1-ABBD-84461D990640}"/>
              </a:ext>
            </a:extLst>
          </p:cNvPr>
          <p:cNvSpPr/>
          <p:nvPr/>
        </p:nvSpPr>
        <p:spPr>
          <a:xfrm>
            <a:off x="2008554" y="5470030"/>
            <a:ext cx="1484923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71F48A-64E9-517A-C0B4-61B44941C0EA}"/>
              </a:ext>
            </a:extLst>
          </p:cNvPr>
          <p:cNvSpPr/>
          <p:nvPr/>
        </p:nvSpPr>
        <p:spPr>
          <a:xfrm>
            <a:off x="2948292" y="5163197"/>
            <a:ext cx="2415421" cy="152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35981DC-B03E-BE21-3DD8-D8FF1479CCBD}"/>
              </a:ext>
            </a:extLst>
          </p:cNvPr>
          <p:cNvSpPr/>
          <p:nvPr/>
        </p:nvSpPr>
        <p:spPr>
          <a:xfrm>
            <a:off x="1995339" y="3911598"/>
            <a:ext cx="1484923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1BFBE7-E466-5994-085E-D4F51F49BFC5}"/>
              </a:ext>
            </a:extLst>
          </p:cNvPr>
          <p:cNvSpPr/>
          <p:nvPr/>
        </p:nvSpPr>
        <p:spPr>
          <a:xfrm>
            <a:off x="2833962" y="4047265"/>
            <a:ext cx="1484923" cy="130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C11CFC-CBC6-784B-A0C6-760FD86F2FCB}"/>
              </a:ext>
            </a:extLst>
          </p:cNvPr>
          <p:cNvSpPr/>
          <p:nvPr/>
        </p:nvSpPr>
        <p:spPr>
          <a:xfrm>
            <a:off x="5597849" y="4049877"/>
            <a:ext cx="1484923" cy="130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D4B162-C359-C263-B7D6-25C660BA1E1C}"/>
              </a:ext>
            </a:extLst>
          </p:cNvPr>
          <p:cNvSpPr/>
          <p:nvPr/>
        </p:nvSpPr>
        <p:spPr>
          <a:xfrm>
            <a:off x="8581912" y="4044460"/>
            <a:ext cx="1484923" cy="130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734E36-B485-E47B-DDF9-CE884D61DDFD}"/>
              </a:ext>
            </a:extLst>
          </p:cNvPr>
          <p:cNvSpPr/>
          <p:nvPr/>
        </p:nvSpPr>
        <p:spPr>
          <a:xfrm>
            <a:off x="9675446" y="4206518"/>
            <a:ext cx="2346923" cy="1300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954E18-E655-65AB-C24A-40DF68A5DB2B}"/>
              </a:ext>
            </a:extLst>
          </p:cNvPr>
          <p:cNvSpPr/>
          <p:nvPr/>
        </p:nvSpPr>
        <p:spPr>
          <a:xfrm>
            <a:off x="3834665" y="4349503"/>
            <a:ext cx="1529048" cy="1253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27BAE8-2258-56CA-7F35-BC29BBDD298E}"/>
              </a:ext>
            </a:extLst>
          </p:cNvPr>
          <p:cNvSpPr/>
          <p:nvPr/>
        </p:nvSpPr>
        <p:spPr>
          <a:xfrm>
            <a:off x="2735384" y="4191854"/>
            <a:ext cx="2415421" cy="1170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1A0E746-AE43-236C-7A60-3DAC205CA20C}"/>
              </a:ext>
            </a:extLst>
          </p:cNvPr>
          <p:cNvSpPr/>
          <p:nvPr/>
        </p:nvSpPr>
        <p:spPr>
          <a:xfrm>
            <a:off x="2826294" y="5595701"/>
            <a:ext cx="1484923" cy="132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04A1C9-785D-2648-AAE3-2252021F6F61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ubtitle 4">
            <a:extLst>
              <a:ext uri="{FF2B5EF4-FFF2-40B4-BE49-F238E27FC236}">
                <a16:creationId xmlns:a16="http://schemas.microsoft.com/office/drawing/2014/main" id="{B5568DCE-C8B2-F912-EAF3-EC73536BDC2E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6EA806-41C1-CCA4-12B0-620F290DD3A6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04B23F18-9981-799E-5432-E0B0832F9787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95712CBC-E12F-ABBC-471F-56BD36601D59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3615070212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79C2430-70B3-EFBC-3EEF-FF8FA957B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69" y="1157641"/>
            <a:ext cx="9361771" cy="394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CC60D14-531F-817E-E87B-5843C2EF8C9E}"/>
              </a:ext>
            </a:extLst>
          </p:cNvPr>
          <p:cNvSpPr/>
          <p:nvPr/>
        </p:nvSpPr>
        <p:spPr>
          <a:xfrm>
            <a:off x="10873740" y="549592"/>
            <a:ext cx="1005840" cy="8296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36D641-0DD1-1D3B-D9D6-3FB034B198CE}"/>
              </a:ext>
            </a:extLst>
          </p:cNvPr>
          <p:cNvSpPr/>
          <p:nvPr/>
        </p:nvSpPr>
        <p:spPr>
          <a:xfrm>
            <a:off x="0" y="404812"/>
            <a:ext cx="1005840" cy="8296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3313F7-20DA-12D0-C440-1320F7282FFA}"/>
              </a:ext>
            </a:extLst>
          </p:cNvPr>
          <p:cNvSpPr/>
          <p:nvPr/>
        </p:nvSpPr>
        <p:spPr>
          <a:xfrm>
            <a:off x="6691313" y="264279"/>
            <a:ext cx="909926" cy="342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D7CAAB-6335-1E7F-9057-F4381A0FF9F7}"/>
              </a:ext>
            </a:extLst>
          </p:cNvPr>
          <p:cNvSpPr/>
          <p:nvPr/>
        </p:nvSpPr>
        <p:spPr>
          <a:xfrm>
            <a:off x="10921697" y="3275829"/>
            <a:ext cx="909926" cy="342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0AE2C6-5C57-568A-9B10-6F6CBDD73E43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BD24BED6-B39E-E918-00EE-6F8C86432535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E6FCEEA-1218-FD03-B8E2-3C374418796E}"/>
              </a:ext>
            </a:extLst>
          </p:cNvPr>
          <p:cNvSpPr txBox="1">
            <a:spLocks/>
          </p:cNvSpPr>
          <p:nvPr/>
        </p:nvSpPr>
        <p:spPr>
          <a:xfrm>
            <a:off x="1628448" y="5039220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Logic: IP True/False Statement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898EBF-4BA4-C38B-D8C7-7A8AA56661E7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859BA3C0-658E-1CA1-06A1-C572FD866AE6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4D3EA1CF-9053-BB00-F032-E079EC23B6F0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902469964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FB033-C7FC-CF07-D3F4-C3CAAE50F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051950-B202-75D6-ADDC-F6AC0D85A03C}"/>
              </a:ext>
            </a:extLst>
          </p:cNvPr>
          <p:cNvSpPr/>
          <p:nvPr/>
        </p:nvSpPr>
        <p:spPr>
          <a:xfrm>
            <a:off x="10873740" y="549592"/>
            <a:ext cx="1005840" cy="8296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00C364-E472-ED3F-7EAA-C97E2AC9D562}"/>
              </a:ext>
            </a:extLst>
          </p:cNvPr>
          <p:cNvSpPr/>
          <p:nvPr/>
        </p:nvSpPr>
        <p:spPr>
          <a:xfrm>
            <a:off x="0" y="404812"/>
            <a:ext cx="1005840" cy="8296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9AD57F-CEBF-F621-5C8B-6804773E0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01" y="1060610"/>
            <a:ext cx="10521259" cy="44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6600D6E-AB82-5CB9-A44B-D71BED5E354D}"/>
              </a:ext>
            </a:extLst>
          </p:cNvPr>
          <p:cNvSpPr/>
          <p:nvPr/>
        </p:nvSpPr>
        <p:spPr>
          <a:xfrm>
            <a:off x="6691313" y="264279"/>
            <a:ext cx="909926" cy="342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69A130-81C8-B5AE-5346-33EF8FA21236}"/>
              </a:ext>
            </a:extLst>
          </p:cNvPr>
          <p:cNvSpPr/>
          <p:nvPr/>
        </p:nvSpPr>
        <p:spPr>
          <a:xfrm>
            <a:off x="10921697" y="3275829"/>
            <a:ext cx="909926" cy="342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BD45CD-4636-BF30-1FD5-22B7478709D7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5A6CFEDA-8625-01BC-EE7F-2C36F9335C8D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F13B8314-DB8D-C80C-5998-DA6C9BDFFCF2}"/>
              </a:ext>
            </a:extLst>
          </p:cNvPr>
          <p:cNvSpPr txBox="1">
            <a:spLocks/>
          </p:cNvSpPr>
          <p:nvPr/>
        </p:nvSpPr>
        <p:spPr>
          <a:xfrm>
            <a:off x="1628448" y="5039220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Creates a policy for handling spoofing events on DNS level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Requires SPF &amp; DKIM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CDE4AC-39B6-5773-F258-31C6FA4A0BE9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E0076873-0E56-B73B-60CF-6BADB0C0277C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18101A59-A213-6822-0A72-0C039981B2E3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137392456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8586A-CCD4-6280-E23D-F7C23CBDC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9EF9049E-0F8C-70E9-6735-29DE2EEE5FEB}"/>
              </a:ext>
            </a:extLst>
          </p:cNvPr>
          <p:cNvSpPr/>
          <p:nvPr/>
        </p:nvSpPr>
        <p:spPr>
          <a:xfrm>
            <a:off x="343877" y="317471"/>
            <a:ext cx="4970586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813E66-F64E-A013-59E6-78051ACB0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07541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Email Security - Authentication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C209F9-0B60-54A4-AC1A-715FE0A4F068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75EA46CB-B38F-A720-E026-80077AA6C43E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4B13BE9-76A7-B288-2588-DB3494CE13E9}"/>
              </a:ext>
            </a:extLst>
          </p:cNvPr>
          <p:cNvSpPr txBox="1">
            <a:spLocks/>
          </p:cNvSpPr>
          <p:nvPr/>
        </p:nvSpPr>
        <p:spPr>
          <a:xfrm>
            <a:off x="1628448" y="4133446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2FA = Two Factor Authentication</a:t>
            </a:r>
          </a:p>
        </p:txBody>
      </p:sp>
      <p:pic>
        <p:nvPicPr>
          <p:cNvPr id="4098" name="Picture 2" descr="Two Factor Authentication 2FA icon PNG and SVG Vector Free Download">
            <a:extLst>
              <a:ext uri="{FF2B5EF4-FFF2-40B4-BE49-F238E27FC236}">
                <a16:creationId xmlns:a16="http://schemas.microsoft.com/office/drawing/2014/main" id="{B1E51B82-1E75-D0A4-27D4-467CD17BE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463" y="2220122"/>
            <a:ext cx="1529104" cy="176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07A1D6E-3179-8F18-3020-A933521282ED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C34C5F72-A608-2849-FE27-BA7207EDF4B3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E07BC018-7835-3E20-5418-6661EB6419DA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4104258235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9069E-59B0-755D-0CCE-8B55EE7C5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F49330B-3E0A-4328-1468-FFE96E7B5F1A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D8D3605D-9019-C380-AF01-44D389AFE00D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343C5FC-AA3C-6FBE-5C18-0D8B1A99D992}"/>
              </a:ext>
            </a:extLst>
          </p:cNvPr>
          <p:cNvSpPr txBox="1">
            <a:spLocks/>
          </p:cNvSpPr>
          <p:nvPr/>
        </p:nvSpPr>
        <p:spPr>
          <a:xfrm>
            <a:off x="1855750" y="4400146"/>
            <a:ext cx="1653911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Email 2FA</a:t>
            </a:r>
          </a:p>
        </p:txBody>
      </p:sp>
      <p:pic>
        <p:nvPicPr>
          <p:cNvPr id="5122" name="Picture 2" descr="Two-factor authentication (2FA) – GpsGate Support">
            <a:extLst>
              <a:ext uri="{FF2B5EF4-FFF2-40B4-BE49-F238E27FC236}">
                <a16:creationId xmlns:a16="http://schemas.microsoft.com/office/drawing/2014/main" id="{BCA8D95C-1D2A-2E9C-07E6-82E613D59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778" y="2174690"/>
            <a:ext cx="2069856" cy="184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1A3646-8121-78F9-58CD-BCC6A9304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447" y="2174765"/>
            <a:ext cx="2086379" cy="20863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19D9CE-CB36-3AE5-3719-2AB67EE7D9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75" t="20335" r="6673" b="-1"/>
          <a:stretch/>
        </p:blipFill>
        <p:spPr>
          <a:xfrm>
            <a:off x="9024730" y="2174689"/>
            <a:ext cx="1180345" cy="1910199"/>
          </a:xfrm>
          <a:prstGeom prst="rect">
            <a:avLst/>
          </a:prstGeom>
        </p:spPr>
      </p:pic>
      <p:sp>
        <p:nvSpPr>
          <p:cNvPr id="16" name="Rectangle: Diagonal Corners Snipped 15">
            <a:extLst>
              <a:ext uri="{FF2B5EF4-FFF2-40B4-BE49-F238E27FC236}">
                <a16:creationId xmlns:a16="http://schemas.microsoft.com/office/drawing/2014/main" id="{0D248DCB-2E1D-2E5D-CBDA-B89652C02C70}"/>
              </a:ext>
            </a:extLst>
          </p:cNvPr>
          <p:cNvSpPr/>
          <p:nvPr/>
        </p:nvSpPr>
        <p:spPr>
          <a:xfrm>
            <a:off x="343877" y="317471"/>
            <a:ext cx="4970586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95244D81-1484-9A04-F911-0862A6E8E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07541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Email Security - Authentication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D613B75B-E7E6-05C7-F540-195A64F60D2D}"/>
              </a:ext>
            </a:extLst>
          </p:cNvPr>
          <p:cNvSpPr txBox="1">
            <a:spLocks/>
          </p:cNvSpPr>
          <p:nvPr/>
        </p:nvSpPr>
        <p:spPr>
          <a:xfrm>
            <a:off x="5216680" y="4400146"/>
            <a:ext cx="1653911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 2FA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4359B646-A8EE-277F-FC8A-48EC1F572307}"/>
              </a:ext>
            </a:extLst>
          </p:cNvPr>
          <p:cNvSpPr txBox="1">
            <a:spLocks/>
          </p:cNvSpPr>
          <p:nvPr/>
        </p:nvSpPr>
        <p:spPr>
          <a:xfrm>
            <a:off x="8787946" y="4400146"/>
            <a:ext cx="1653911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 2FA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2B914E-A23A-A83F-9617-7F067CF395DD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FA633415-19C4-0A2E-7362-5C03E5CAFFDF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34F3C169-8D3D-2937-61CE-406452EFB715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349697485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97C91-415F-625D-2292-970E9FC9F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C5015064-1F24-759C-930A-2DF5BAAFFCB5}"/>
              </a:ext>
            </a:extLst>
          </p:cNvPr>
          <p:cNvSpPr/>
          <p:nvPr/>
        </p:nvSpPr>
        <p:spPr>
          <a:xfrm>
            <a:off x="343877" y="317471"/>
            <a:ext cx="4028098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532679-F747-CF0B-152F-3956B1C40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07541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Email Security - Filtering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68776E-66CD-0BDC-3C7E-076C229EDBB3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F0F2875F-F479-FF43-87F5-26C78F47A5E3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7170" name="Picture 2" descr="10 Email Management Tips to Save Time on Email">
            <a:extLst>
              <a:ext uri="{FF2B5EF4-FFF2-40B4-BE49-F238E27FC236}">
                <a16:creationId xmlns:a16="http://schemas.microsoft.com/office/drawing/2014/main" id="{59295315-0DDA-A947-9A2B-124472243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964" y="1560106"/>
            <a:ext cx="5194071" cy="34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E2692473-BAD9-CD3F-ECE5-A2985950CC40}"/>
              </a:ext>
            </a:extLst>
          </p:cNvPr>
          <p:cNvSpPr txBox="1">
            <a:spLocks/>
          </p:cNvSpPr>
          <p:nvPr/>
        </p:nvSpPr>
        <p:spPr>
          <a:xfrm>
            <a:off x="1628448" y="5134576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Advanced threat protection = Enhanced spam filter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8C9320-59BA-3EF7-73DD-7ED1CC2D8D72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1E608D-151C-6A9D-135F-0717E162FD43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9B4C2F5D-4788-94B2-5332-24FE51E0D363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3896637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525B2-57B3-613C-05D0-5C1BED5D3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BD1585F-D2DF-4247-81F9-4FBB57E37AA3}"/>
              </a:ext>
            </a:extLst>
          </p:cNvPr>
          <p:cNvSpPr/>
          <p:nvPr/>
        </p:nvSpPr>
        <p:spPr>
          <a:xfrm>
            <a:off x="343877" y="317471"/>
            <a:ext cx="3456598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47C532E-E07E-0C6F-C53A-C719AE73A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07541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Computer Anti-Virus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FEFC99-E169-F2F9-4EA4-897C9D3AD492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9D4F483D-3086-B5D2-BECA-B5CFFAC678D3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2" name="Picture 10" descr="Antivirus Basic Miscellany Lineal icon">
            <a:extLst>
              <a:ext uri="{FF2B5EF4-FFF2-40B4-BE49-F238E27FC236}">
                <a16:creationId xmlns:a16="http://schemas.microsoft.com/office/drawing/2014/main" id="{9FCFCF20-B04D-BF90-0D17-30984CF23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933" y="2208487"/>
            <a:ext cx="2236954" cy="223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E26CD9-73AF-7089-658C-10476EEAAB74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F5C02551-9A9D-468E-67B8-071738538FBF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C06E3628-37EF-9326-E23F-0BDBAC66A1CC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717205668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D1B1C-51AA-C185-C8F7-35BC040AE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457A365C-17E6-40EE-2BE3-DC1779E54E71}"/>
              </a:ext>
            </a:extLst>
          </p:cNvPr>
          <p:cNvSpPr/>
          <p:nvPr/>
        </p:nvSpPr>
        <p:spPr>
          <a:xfrm>
            <a:off x="343877" y="317471"/>
            <a:ext cx="2637448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590543-8994-203C-4118-62B7D1A3A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07541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Free Anti-Virus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0BECD5-5C88-6647-7AD3-9CA5A4B72787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5B38EBB3-0643-A229-4F97-ED60C5034F55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8194" name="Picture 2" descr="13 best free antivirus software for Windows (2022)">
            <a:extLst>
              <a:ext uri="{FF2B5EF4-FFF2-40B4-BE49-F238E27FC236}">
                <a16:creationId xmlns:a16="http://schemas.microsoft.com/office/drawing/2014/main" id="{A816BB8A-8D40-5C2D-4E2C-C3E82666C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9" y="2459999"/>
            <a:ext cx="2171092" cy="191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vast Free Antivirus - Free download and software reviews - CNET Download">
            <a:extLst>
              <a:ext uri="{FF2B5EF4-FFF2-40B4-BE49-F238E27FC236}">
                <a16:creationId xmlns:a16="http://schemas.microsoft.com/office/drawing/2014/main" id="{B6C312C2-B09B-5395-08E6-074C6895D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21" y="2672710"/>
            <a:ext cx="1473213" cy="147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VG Free Antivirus Review | Trusted Reviews">
            <a:extLst>
              <a:ext uri="{FF2B5EF4-FFF2-40B4-BE49-F238E27FC236}">
                <a16:creationId xmlns:a16="http://schemas.microsoft.com/office/drawing/2014/main" id="{49B66C3E-56F0-43F1-BC15-571DF8A2B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2750343"/>
            <a:ext cx="3049525" cy="124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A13C7E5-FCD7-6CE1-58BF-C693F829F796}"/>
              </a:ext>
            </a:extLst>
          </p:cNvPr>
          <p:cNvSpPr txBox="1">
            <a:spLocks/>
          </p:cNvSpPr>
          <p:nvPr/>
        </p:nvSpPr>
        <p:spPr>
          <a:xfrm>
            <a:off x="1317889" y="4376737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Uninstall these Anti-Virus programs ASAP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52D268-1D30-08BA-683D-6A174C4A4946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0982A638-632C-A320-4B39-304DC793A975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03F6EA22-9F97-FE47-F371-C5A2B2EA0CAA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101885660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D52B-1E0A-629A-D4BD-D06611DDE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BFBEC963-4870-A003-4F83-974B622EC634}"/>
              </a:ext>
            </a:extLst>
          </p:cNvPr>
          <p:cNvSpPr/>
          <p:nvPr/>
        </p:nvSpPr>
        <p:spPr>
          <a:xfrm>
            <a:off x="343876" y="317471"/>
            <a:ext cx="36185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17AC39-FE37-9F0A-D8D7-BD9172251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07541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Computer Hard Drive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121176-E6FE-15CF-0925-FD86B337D80F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A20AB43A-3FA6-EE12-33CD-19BF3A1E9547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10242" name="Picture 2" descr="Disk Encryption – Welcome To Tecrypt">
            <a:extLst>
              <a:ext uri="{FF2B5EF4-FFF2-40B4-BE49-F238E27FC236}">
                <a16:creationId xmlns:a16="http://schemas.microsoft.com/office/drawing/2014/main" id="{E7803E65-D55E-C34A-3F5C-10F383B79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371600"/>
            <a:ext cx="6477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412094-C061-835F-68AA-8CC0258CEC3C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2910BB78-6AA8-049A-AE5D-0241E36071BF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D2D5382-9790-7588-7C00-9D3F40E00317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407685048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A8422-B046-906E-8E9A-69247C368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91B733FD-9C9B-10BC-12E8-848D5A4EA136}"/>
              </a:ext>
            </a:extLst>
          </p:cNvPr>
          <p:cNvSpPr/>
          <p:nvPr/>
        </p:nvSpPr>
        <p:spPr>
          <a:xfrm>
            <a:off x="3806092" y="828235"/>
            <a:ext cx="41265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71F0DE-380B-56F9-E54E-0CA40848ED54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E61374D7-25F9-3BD7-B263-FC6428DA3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885" y="699521"/>
            <a:ext cx="3793686" cy="583576"/>
          </a:xfrm>
        </p:spPr>
        <p:txBody>
          <a:bodyPr>
            <a:no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</a:rPr>
              <a:t>From Cyber To Physical</a:t>
            </a:r>
            <a:endParaRPr lang="en-US" sz="2600" b="1" dirty="0">
              <a:solidFill>
                <a:schemeClr val="bg1"/>
              </a:solidFill>
            </a:endParaRPr>
          </a:p>
        </p:txBody>
      </p:sp>
      <p:pic>
        <p:nvPicPr>
          <p:cNvPr id="1034" name="Picture 10" descr="Antivirus Basic Miscellany Lineal icon">
            <a:extLst>
              <a:ext uri="{FF2B5EF4-FFF2-40B4-BE49-F238E27FC236}">
                <a16:creationId xmlns:a16="http://schemas.microsoft.com/office/drawing/2014/main" id="{5AA05E03-0D62-3AE7-D106-45FAB8BCE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08" y="2103712"/>
            <a:ext cx="2236954" cy="223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4C90F2-5020-E3A0-D165-1B9243B250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90" t="14336" r="6760" b="14672"/>
          <a:stretch/>
        </p:blipFill>
        <p:spPr>
          <a:xfrm>
            <a:off x="3223984" y="3369893"/>
            <a:ext cx="2070799" cy="1295892"/>
          </a:xfrm>
          <a:prstGeom prst="rect">
            <a:avLst/>
          </a:prstGeom>
        </p:spPr>
      </p:pic>
      <p:pic>
        <p:nvPicPr>
          <p:cNvPr id="1026" name="Picture 2" descr="Door lock Vector Icons free download in SVG, PNG Format">
            <a:extLst>
              <a:ext uri="{FF2B5EF4-FFF2-40B4-BE49-F238E27FC236}">
                <a16:creationId xmlns:a16="http://schemas.microsoft.com/office/drawing/2014/main" id="{212BEFB3-16DB-5141-1CB7-21B92E15C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063" y="1866900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F6F6DF98-C10A-D122-FA21-B5A126C201EF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43CCEBF-E0DA-B6E9-BF57-F18F6F64B932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D2799EA1-6893-A694-4CEB-6F8D6A0B7F14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60A17D4C-AA5E-618B-1266-21DCC1BBA45A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3371168439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AD860-D114-8E77-0264-13FDEE4E5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432DD905-FB2C-090B-FB50-4FF152131B07}"/>
              </a:ext>
            </a:extLst>
          </p:cNvPr>
          <p:cNvSpPr/>
          <p:nvPr/>
        </p:nvSpPr>
        <p:spPr>
          <a:xfrm>
            <a:off x="343877" y="317471"/>
            <a:ext cx="546637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DC6B24-AD4F-28FD-BC16-99B6B449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37215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Computer Hard Drive - Encryption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E9AF41-6DE4-9165-70B2-82E247A6EDCF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4A480B16-E364-45DB-10F9-6ABCF99AD3B3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11266" name="Picture 2" descr="How to Install Bitlocker with TPM on Hyper-V 2012 R2 | SERVILON">
            <a:extLst>
              <a:ext uri="{FF2B5EF4-FFF2-40B4-BE49-F238E27FC236}">
                <a16:creationId xmlns:a16="http://schemas.microsoft.com/office/drawing/2014/main" id="{DDA92650-B9F1-7EA4-7569-B8B82108D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381" y="2155738"/>
            <a:ext cx="3805238" cy="201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8FFC390F-44EB-0A13-0C9A-B085FF2732CD}"/>
              </a:ext>
            </a:extLst>
          </p:cNvPr>
          <p:cNvSpPr txBox="1">
            <a:spLocks/>
          </p:cNvSpPr>
          <p:nvPr/>
        </p:nvSpPr>
        <p:spPr>
          <a:xfrm>
            <a:off x="3379830" y="4390621"/>
            <a:ext cx="5748267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Microsoft Windows Pro. Software version. Requires TPM Chip. 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4F1814CE-EB33-133E-4137-AE7D72D86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6484" y="225525"/>
            <a:ext cx="1881476" cy="34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D16C03-F36B-88FF-B9DA-0B9D99A7A214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8902D182-D297-B097-12A2-74B799926237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845487F1-1DFF-EF17-CB41-C0D54D4FEBD8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092839954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5968C-7CB5-F08F-04D8-D4C0F6304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5E9B491F-6032-F6A5-8EB1-F1D5B9838D0C}"/>
              </a:ext>
            </a:extLst>
          </p:cNvPr>
          <p:cNvSpPr/>
          <p:nvPr/>
        </p:nvSpPr>
        <p:spPr>
          <a:xfrm>
            <a:off x="343877" y="317471"/>
            <a:ext cx="546637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072146-5840-ED1A-A2F2-9C265196D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37215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Computer Hard Drive - Encryption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D27B9B-588A-F734-79D8-F4A017320F9C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635F161A-1DB4-6EBD-35C2-DBE22A6B7E9E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8F4342C0-8B35-3418-4910-53CDF5ACBF3F}"/>
              </a:ext>
            </a:extLst>
          </p:cNvPr>
          <p:cNvSpPr txBox="1">
            <a:spLocks/>
          </p:cNvSpPr>
          <p:nvPr/>
        </p:nvSpPr>
        <p:spPr>
          <a:xfrm>
            <a:off x="3067051" y="5112434"/>
            <a:ext cx="5486400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hard drive is removed, encryption key is required</a:t>
            </a:r>
          </a:p>
        </p:txBody>
      </p:sp>
      <p:pic>
        <p:nvPicPr>
          <p:cNvPr id="12290" name="Picture 2" descr="BitLocker overview - Windows Security | Microsoft Learn">
            <a:extLst>
              <a:ext uri="{FF2B5EF4-FFF2-40B4-BE49-F238E27FC236}">
                <a16:creationId xmlns:a16="http://schemas.microsoft.com/office/drawing/2014/main" id="{FA4E29AB-BAE4-937B-12CE-1D068D0FF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50" y="1683434"/>
            <a:ext cx="5486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E67D2E4-FF82-B58D-C16B-D4EE1E489482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AA917171-4442-1715-EC16-FB250893DAFB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2338E944-E455-A9D8-0826-32785D8F5FE8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536379810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D6E34-3DE0-3423-DA0D-8E6E61A03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A0F750D9-8DDF-00D3-04B9-79735E56993A}"/>
              </a:ext>
            </a:extLst>
          </p:cNvPr>
          <p:cNvSpPr/>
          <p:nvPr/>
        </p:nvSpPr>
        <p:spPr>
          <a:xfrm>
            <a:off x="343877" y="317471"/>
            <a:ext cx="15992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C6528C-07E6-6340-68D1-9E0726A41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37215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Servers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48E79-D37E-906E-82F9-7F41E1419DEF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D40A2D9B-C14E-FB67-38FB-53B146E0084C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5" name="Picture 4" descr="PowerEdge T440 Tower Server | Dell USA">
            <a:extLst>
              <a:ext uri="{FF2B5EF4-FFF2-40B4-BE49-F238E27FC236}">
                <a16:creationId xmlns:a16="http://schemas.microsoft.com/office/drawing/2014/main" id="{A5B2C159-0BD6-DBAB-DD8C-09C70DB26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86" y="977264"/>
            <a:ext cx="3911427" cy="490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A46FC00-D733-30F1-417C-8A2B3F02B2EB}"/>
              </a:ext>
            </a:extLst>
          </p:cNvPr>
          <p:cNvSpPr txBox="1">
            <a:spLocks/>
          </p:cNvSpPr>
          <p:nvPr/>
        </p:nvSpPr>
        <p:spPr>
          <a:xfrm>
            <a:off x="2736203" y="5312993"/>
            <a:ext cx="6597577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Large, loud, expensive. Required for domain &amp; specialized software.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B80AF0-8821-5FF2-3DA3-01B327B5BD6F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3E994FB6-C97F-C01B-7F3E-2E7364EA934C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6482DA75-670C-A9AD-28F3-4FEAD913C166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619542167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80123-0F20-64E9-0E7C-642F1D7D7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5C82A82A-D52C-E9A2-9948-381A60BE7400}"/>
              </a:ext>
            </a:extLst>
          </p:cNvPr>
          <p:cNvSpPr/>
          <p:nvPr/>
        </p:nvSpPr>
        <p:spPr>
          <a:xfrm>
            <a:off x="343877" y="317471"/>
            <a:ext cx="4352087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F82CE1-CF58-2583-D48F-459330E47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37215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NAS Servers – File Server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CE9E36-13F3-4B0B-C997-47E4CE1EA60B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3B115F7E-0D04-3FBB-F2DC-F519296D0960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2" name="Picture 4" descr="DiskStation DS1621+ | Synology Inc.">
            <a:extLst>
              <a:ext uri="{FF2B5EF4-FFF2-40B4-BE49-F238E27FC236}">
                <a16:creationId xmlns:a16="http://schemas.microsoft.com/office/drawing/2014/main" id="{7CDFA3E4-F885-295B-73E1-F9FA0B193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1972126"/>
            <a:ext cx="5117952" cy="306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iskStation® DS723+ | Synology Inc.">
            <a:extLst>
              <a:ext uri="{FF2B5EF4-FFF2-40B4-BE49-F238E27FC236}">
                <a16:creationId xmlns:a16="http://schemas.microsoft.com/office/drawing/2014/main" id="{FA7B1F11-F9B5-2FAE-DBA6-C4949DA3E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38" y="2358665"/>
            <a:ext cx="4352087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35F61AB-0122-7708-076D-CAD275AF5ED9}"/>
              </a:ext>
            </a:extLst>
          </p:cNvPr>
          <p:cNvSpPr txBox="1">
            <a:spLocks/>
          </p:cNvSpPr>
          <p:nvPr/>
        </p:nvSpPr>
        <p:spPr>
          <a:xfrm>
            <a:off x="1835298" y="5036768"/>
            <a:ext cx="181932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Small form factor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06A1CB08-EBA7-DB56-334B-FAF2815ADCF8}"/>
              </a:ext>
            </a:extLst>
          </p:cNvPr>
          <p:cNvSpPr txBox="1">
            <a:spLocks/>
          </p:cNvSpPr>
          <p:nvPr/>
        </p:nvSpPr>
        <p:spPr>
          <a:xfrm>
            <a:off x="6718054" y="5036768"/>
            <a:ext cx="181932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Redundancy </a:t>
            </a:r>
          </a:p>
        </p:txBody>
      </p:sp>
      <p:pic>
        <p:nvPicPr>
          <p:cNvPr id="16386" name="Picture 2" descr="Product - Quantum Coast Sdn Bhd.">
            <a:extLst>
              <a:ext uri="{FF2B5EF4-FFF2-40B4-BE49-F238E27FC236}">
                <a16:creationId xmlns:a16="http://schemas.microsoft.com/office/drawing/2014/main" id="{61BB2195-A433-2A19-CB6D-63EFE763D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791" y="234386"/>
            <a:ext cx="1888977" cy="48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5E5299-D711-C25C-6D7D-D6FD939B678D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FFBC89C9-B7D1-0986-96C4-F6E4FBD523D8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7124EFE6-E72B-5751-4817-9FF754C380CF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885043600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08368-1D84-E93D-B675-1F0CC53E6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E8D933E-8B8A-BE01-074B-BAD28BB4A5E0}"/>
              </a:ext>
            </a:extLst>
          </p:cNvPr>
          <p:cNvSpPr/>
          <p:nvPr/>
        </p:nvSpPr>
        <p:spPr>
          <a:xfrm>
            <a:off x="343877" y="317471"/>
            <a:ext cx="462817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C98739-FE8C-D62B-A0A4-677818F89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5372150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NAS Servers – Data Backup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FCA35D-D243-265B-5AF6-E6778AA38E1B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69C2C510-DD83-7170-5ED1-9B14532503B5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497C8B-F884-DD51-94A1-7E819C7CF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32" y="1867652"/>
            <a:ext cx="4808835" cy="3588067"/>
          </a:xfrm>
          <a:prstGeom prst="rect">
            <a:avLst/>
          </a:prstGeom>
        </p:spPr>
      </p:pic>
      <p:pic>
        <p:nvPicPr>
          <p:cNvPr id="5" name="Picture 4" descr="Synology C2 Cloud: Backup and Storage - An easy, powerful, (and awesome)  way to backup! - The Tech Journal">
            <a:extLst>
              <a:ext uri="{FF2B5EF4-FFF2-40B4-BE49-F238E27FC236}">
                <a16:creationId xmlns:a16="http://schemas.microsoft.com/office/drawing/2014/main" id="{488CD04D-BBAB-1E8B-B187-FB1754B102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6" t="6707" r="12011" b="22704"/>
          <a:stretch/>
        </p:blipFill>
        <p:spPr bwMode="auto">
          <a:xfrm>
            <a:off x="1415415" y="2952750"/>
            <a:ext cx="3053653" cy="159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BC1051-CF1C-2231-9BFE-F755FE40BA61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7B293E2-A9E3-B818-A807-5E370C658B93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219D82E9-A535-7D79-5E48-2F9C0E87B05C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012743653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GIG-EDG-NA-AA 2GIG EDGE Security &amp; Home Automation Control Panel - AT&amp;T">
            <a:extLst>
              <a:ext uri="{FF2B5EF4-FFF2-40B4-BE49-F238E27FC236}">
                <a16:creationId xmlns:a16="http://schemas.microsoft.com/office/drawing/2014/main" id="{B197E8C8-74FC-2F34-21B1-BA99D6B3D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103" y="1667555"/>
            <a:ext cx="3522889" cy="352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6837CA21-E71C-DD50-11C6-3BE246574602}"/>
              </a:ext>
            </a:extLst>
          </p:cNvPr>
          <p:cNvSpPr/>
          <p:nvPr/>
        </p:nvSpPr>
        <p:spPr>
          <a:xfrm>
            <a:off x="343877" y="317471"/>
            <a:ext cx="7057048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E35E0CE9-1DBC-335B-896B-638D4DF0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348461"/>
            <a:ext cx="6781850" cy="52159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Physical Security - Intruder Alarm System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2D498D0-EF70-3FA5-17AC-2587DA733A37}"/>
              </a:ext>
            </a:extLst>
          </p:cNvPr>
          <p:cNvSpPr txBox="1">
            <a:spLocks/>
          </p:cNvSpPr>
          <p:nvPr/>
        </p:nvSpPr>
        <p:spPr>
          <a:xfrm>
            <a:off x="3988031" y="4589093"/>
            <a:ext cx="4113031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Alarm monitoring certificate for insurance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42E5AB-EBBB-7C52-4A9D-6739EF8E848F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btitle 4">
            <a:extLst>
              <a:ext uri="{FF2B5EF4-FFF2-40B4-BE49-F238E27FC236}">
                <a16:creationId xmlns:a16="http://schemas.microsoft.com/office/drawing/2014/main" id="{593832BC-55BC-ECC9-7ED6-A26C47632E7B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21" name="AutoShape 6">
            <a:extLst>
              <a:ext uri="{FF2B5EF4-FFF2-40B4-BE49-F238E27FC236}">
                <a16:creationId xmlns:a16="http://schemas.microsoft.com/office/drawing/2014/main" id="{33F09710-73C6-6394-6742-9F67C1FD94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43400" y="3176588"/>
            <a:ext cx="38100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78C2AC-4366-B9FC-3128-CD9546A4B713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6FDD5F6A-875D-4D6C-C92A-DEC19AAD130A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25AF3149-74EF-E604-2F77-BCC7691B7F51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3251318760"/>
      </p:ext>
    </p:extLst>
  </p:cSld>
  <p:clrMapOvr>
    <a:masterClrMapping/>
  </p:clrMapOvr>
  <p:transition spd="slow" advClick="0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73664-614A-F96D-28BA-02B4E9BC5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D618FDFD-B62E-33BD-9576-76D8DF6416C3}"/>
              </a:ext>
            </a:extLst>
          </p:cNvPr>
          <p:cNvSpPr/>
          <p:nvPr/>
        </p:nvSpPr>
        <p:spPr>
          <a:xfrm>
            <a:off x="343877" y="317471"/>
            <a:ext cx="30089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79097D73-322E-60B7-CB88-4A26FEC82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348461"/>
            <a:ext cx="3781475" cy="52159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Port Forwarding</a:t>
            </a:r>
          </a:p>
        </p:txBody>
      </p:sp>
      <p:pic>
        <p:nvPicPr>
          <p:cNvPr id="13314" name="Picture 2" descr="router - What is port forwarding and what is it used for? - Super User">
            <a:extLst>
              <a:ext uri="{FF2B5EF4-FFF2-40B4-BE49-F238E27FC236}">
                <a16:creationId xmlns:a16="http://schemas.microsoft.com/office/drawing/2014/main" id="{73D9EF93-2C6C-12B6-EDB1-2418F7D564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27"/>
          <a:stretch/>
        </p:blipFill>
        <p:spPr bwMode="auto">
          <a:xfrm>
            <a:off x="2614459" y="1461223"/>
            <a:ext cx="578167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Amazon.com : HIKVISION Infrared 4MP Security Camera, White : Electronics">
            <a:extLst>
              <a:ext uri="{FF2B5EF4-FFF2-40B4-BE49-F238E27FC236}">
                <a16:creationId xmlns:a16="http://schemas.microsoft.com/office/drawing/2014/main" id="{E1275F43-3231-4D80-CD47-42F92B452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373" y="1510806"/>
            <a:ext cx="1697521" cy="95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SonicWall TZ300 Firewall | SonicGuard.com">
            <a:extLst>
              <a:ext uri="{FF2B5EF4-FFF2-40B4-BE49-F238E27FC236}">
                <a16:creationId xmlns:a16="http://schemas.microsoft.com/office/drawing/2014/main" id="{6420D5E2-6DE1-79D4-84D3-E65601199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06" y="3171166"/>
            <a:ext cx="229620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93E06D7-F6D7-2AB6-529A-9871DCFCB97D}"/>
              </a:ext>
            </a:extLst>
          </p:cNvPr>
          <p:cNvSpPr txBox="1">
            <a:spLocks/>
          </p:cNvSpPr>
          <p:nvPr/>
        </p:nvSpPr>
        <p:spPr>
          <a:xfrm>
            <a:off x="4283103" y="4977890"/>
            <a:ext cx="4113031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Quick and easy setup. Will haunt you later.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E5A02B-F2C2-490C-F483-6ED32AF2E1C9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E49A1577-AFAE-1253-9208-4F95EFF3EC46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C1DA4C-10EC-C1D2-8DE8-3BCCE2667D99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EF281532-67A0-5FDA-3A32-E56E79A2AC75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62714E7B-1F92-B76D-FD90-837EC3941E2C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43681960"/>
      </p:ext>
    </p:extLst>
  </p:cSld>
  <p:clrMapOvr>
    <a:masterClrMapping/>
  </p:clrMapOvr>
  <p:transition spd="slow" advClick="0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2AA69-873A-4C9F-959E-579BF9ED0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437C2FA0-5611-59AD-4FF9-ADDA64CE8359}"/>
              </a:ext>
            </a:extLst>
          </p:cNvPr>
          <p:cNvSpPr/>
          <p:nvPr/>
        </p:nvSpPr>
        <p:spPr>
          <a:xfrm>
            <a:off x="343876" y="317471"/>
            <a:ext cx="340897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82ACAFDC-8D04-CD31-393C-3ABC7A233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348461"/>
            <a:ext cx="3781475" cy="52159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NDAA Compliance</a:t>
            </a:r>
          </a:p>
        </p:txBody>
      </p:sp>
      <p:pic>
        <p:nvPicPr>
          <p:cNvPr id="17410" name="Picture 2" descr="NDAA Compliant Security Cameras - Hanwha Vision">
            <a:extLst>
              <a:ext uri="{FF2B5EF4-FFF2-40B4-BE49-F238E27FC236}">
                <a16:creationId xmlns:a16="http://schemas.microsoft.com/office/drawing/2014/main" id="{B854AB98-5724-075D-5E55-2D04F96A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885" y="1500188"/>
            <a:ext cx="28575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A42574F3-5A78-FD05-67E4-5BDFBEF4D659}"/>
              </a:ext>
            </a:extLst>
          </p:cNvPr>
          <p:cNvSpPr txBox="1">
            <a:spLocks/>
          </p:cNvSpPr>
          <p:nvPr/>
        </p:nvSpPr>
        <p:spPr>
          <a:xfrm>
            <a:off x="3328349" y="4299228"/>
            <a:ext cx="5514975" cy="7449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Ensuring data is encrypted, implementing multi-factor authentication, and conducting regular risk assessments.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4F199B-46A1-B81B-8DD9-C3EC1697FE09}"/>
              </a:ext>
            </a:extLst>
          </p:cNvPr>
          <p:cNvSpPr txBox="1">
            <a:spLocks/>
          </p:cNvSpPr>
          <p:nvPr/>
        </p:nvSpPr>
        <p:spPr>
          <a:xfrm>
            <a:off x="3432147" y="5242850"/>
            <a:ext cx="5514975" cy="48167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(Federal Funded Projects)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54E4F7-2E9D-9720-C3CB-05A5D046AADF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5325B407-E6CE-B169-98E8-ED3BA3DD9A3F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226CE7-2FCD-FE0A-302B-CD23529F0B38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DD3938FE-5448-FA91-EE63-0C5B803635D3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33083551-912B-4230-FD68-7F3243AC28B4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4109097377"/>
      </p:ext>
    </p:extLst>
  </p:cSld>
  <p:clrMapOvr>
    <a:masterClrMapping/>
  </p:clrMapOvr>
  <p:transition spd="slow" advClick="0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BC50E-C218-AB9F-EDFA-BA2CD81F7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4F8858FD-07BA-4746-E703-8623B2BA51F9}"/>
              </a:ext>
            </a:extLst>
          </p:cNvPr>
          <p:cNvSpPr/>
          <p:nvPr/>
        </p:nvSpPr>
        <p:spPr>
          <a:xfrm>
            <a:off x="343877" y="317471"/>
            <a:ext cx="30089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76BE2340-8AEE-1006-4042-833B0B79E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348461"/>
            <a:ext cx="3781475" cy="52159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DDNS Overseas</a:t>
            </a:r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548ADE82-D24A-806A-CDC9-7EB5A0652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849" y="1567571"/>
            <a:ext cx="1885950" cy="98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mazon.com : HIKVISION Infrared 4MP Security Camera, White : Electronics">
            <a:extLst>
              <a:ext uri="{FF2B5EF4-FFF2-40B4-BE49-F238E27FC236}">
                <a16:creationId xmlns:a16="http://schemas.microsoft.com/office/drawing/2014/main" id="{7247EA10-09FF-43AE-22DF-0906A2EA6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401" y="1667482"/>
            <a:ext cx="1396602" cy="78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Amazon.com : HIKVISION NVR DS-7616NI-K2/16P H.265 16-Channel PoE 4K Network  Video Recorder NVR, Embedded Plug &amp; Play : Electronics">
            <a:extLst>
              <a:ext uri="{FF2B5EF4-FFF2-40B4-BE49-F238E27FC236}">
                <a16:creationId xmlns:a16="http://schemas.microsoft.com/office/drawing/2014/main" id="{9CA0A674-FC27-82FE-8C36-EF338E7DA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764" y="1453057"/>
            <a:ext cx="2938527" cy="121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Amazon.com : DANF China Flag 3x5 Ft Thick Polyester, Fade Resistant, Brass  Grommets, Canvas Header, Double Sided Chinese National Flags 3x5 Feet :  Patio, Lawn &amp; Garden">
            <a:extLst>
              <a:ext uri="{FF2B5EF4-FFF2-40B4-BE49-F238E27FC236}">
                <a16:creationId xmlns:a16="http://schemas.microsoft.com/office/drawing/2014/main" id="{48686728-AA5E-005B-534B-25F96C284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349" y="3930735"/>
            <a:ext cx="1504950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28599D1-4F05-6572-AD79-BF1A276DD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5" y="4032660"/>
            <a:ext cx="1885950" cy="98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New Sealed Samsung Galaxy A14 Smartphone 5G Unlocked 128GB Dual Sim All  Colours | eBay">
            <a:extLst>
              <a:ext uri="{FF2B5EF4-FFF2-40B4-BE49-F238E27FC236}">
                <a16:creationId xmlns:a16="http://schemas.microsoft.com/office/drawing/2014/main" id="{7A1624A7-A3DF-23BA-492E-B92D2799E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53" r="11773"/>
          <a:stretch/>
        </p:blipFill>
        <p:spPr bwMode="auto">
          <a:xfrm>
            <a:off x="2702023" y="3767634"/>
            <a:ext cx="876301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69F3792A-F6A6-0F85-97F8-DEE7189B8856}"/>
              </a:ext>
            </a:extLst>
          </p:cNvPr>
          <p:cNvSpPr/>
          <p:nvPr/>
        </p:nvSpPr>
        <p:spPr>
          <a:xfrm>
            <a:off x="3493625" y="1922071"/>
            <a:ext cx="619125" cy="29527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26008FA-77CD-9D12-3C3B-AD47AE398139}"/>
              </a:ext>
            </a:extLst>
          </p:cNvPr>
          <p:cNvSpPr/>
          <p:nvPr/>
        </p:nvSpPr>
        <p:spPr>
          <a:xfrm>
            <a:off x="7975726" y="1912637"/>
            <a:ext cx="619125" cy="29527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A05EC5E-4DBF-16DC-ED6B-79CA32EB3BD3}"/>
              </a:ext>
            </a:extLst>
          </p:cNvPr>
          <p:cNvSpPr/>
          <p:nvPr/>
        </p:nvSpPr>
        <p:spPr>
          <a:xfrm rot="5400000">
            <a:off x="9305261" y="3148167"/>
            <a:ext cx="619125" cy="29527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25C8435C-2667-E954-5722-0BA378C350DD}"/>
              </a:ext>
            </a:extLst>
          </p:cNvPr>
          <p:cNvSpPr/>
          <p:nvPr/>
        </p:nvSpPr>
        <p:spPr>
          <a:xfrm>
            <a:off x="7404291" y="4406610"/>
            <a:ext cx="619125" cy="29527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C3E6F371-A790-4C46-82F4-4F34BAF0B36C}"/>
              </a:ext>
            </a:extLst>
          </p:cNvPr>
          <p:cNvSpPr/>
          <p:nvPr/>
        </p:nvSpPr>
        <p:spPr>
          <a:xfrm>
            <a:off x="4112750" y="4406611"/>
            <a:ext cx="619125" cy="29527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PowerEdge T440 Tower Server | Dell USA">
            <a:extLst>
              <a:ext uri="{FF2B5EF4-FFF2-40B4-BE49-F238E27FC236}">
                <a16:creationId xmlns:a16="http://schemas.microsoft.com/office/drawing/2014/main" id="{6B9E37AA-CD98-E5C8-0B6C-6953A2D5E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299" y="4275887"/>
            <a:ext cx="809285" cy="10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638DD12-A000-C9A2-AC72-FC1CBECD7EA4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btitle 4">
            <a:extLst>
              <a:ext uri="{FF2B5EF4-FFF2-40B4-BE49-F238E27FC236}">
                <a16:creationId xmlns:a16="http://schemas.microsoft.com/office/drawing/2014/main" id="{2D3ADB29-DC4D-DC70-E830-123E32AC77D3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5DF69C-346D-DADF-1547-D3A3A70779E5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28ED215E-094C-865C-C58D-5D28F67E97D7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2E7027F6-4373-7DEB-D014-E98E07EF3A0C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485985453"/>
      </p:ext>
    </p:extLst>
  </p:cSld>
  <p:clrMapOvr>
    <a:masterClrMapping/>
  </p:clrMapOvr>
  <p:transition spd="slow" advClick="0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B1FA5-1857-6EFE-3DE2-2DF66000E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FA52C387-3336-1F8E-2164-DCAC7546B2A2}"/>
              </a:ext>
            </a:extLst>
          </p:cNvPr>
          <p:cNvSpPr/>
          <p:nvPr/>
        </p:nvSpPr>
        <p:spPr>
          <a:xfrm>
            <a:off x="343877" y="317471"/>
            <a:ext cx="4772074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F2041DF1-1617-2F6D-9625-636DFA76C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348461"/>
            <a:ext cx="4772075" cy="52159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Encrypted Camera System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A2431D-BEBF-43A4-298B-3BFD6B3E466F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btitle 4">
            <a:extLst>
              <a:ext uri="{FF2B5EF4-FFF2-40B4-BE49-F238E27FC236}">
                <a16:creationId xmlns:a16="http://schemas.microsoft.com/office/drawing/2014/main" id="{8488579F-A6A6-2965-149C-FC016185E183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19458" name="Picture 2" descr="Diagram: Eagle Eye Networks Video Management System (VMS)">
            <a:extLst>
              <a:ext uri="{FF2B5EF4-FFF2-40B4-BE49-F238E27FC236}">
                <a16:creationId xmlns:a16="http://schemas.microsoft.com/office/drawing/2014/main" id="{A5366320-CBA7-2689-E003-560D5F6DC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293" y="1478525"/>
            <a:ext cx="3757231" cy="40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Eagle Eye Networks - Wikipedia">
            <a:extLst>
              <a:ext uri="{FF2B5EF4-FFF2-40B4-BE49-F238E27FC236}">
                <a16:creationId xmlns:a16="http://schemas.microsoft.com/office/drawing/2014/main" id="{838218A3-D5E3-F427-005E-EF4C57F75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334" y="44833"/>
            <a:ext cx="2276476" cy="99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86263F-5668-D946-C4F9-CEF76891A0D3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0860B9E3-853A-01DE-CDBF-770C95EDC927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04C3652D-3F2F-5072-EE36-1B538E294406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0EDECB-87A3-43A8-11D5-F1E13BFD9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51" y="1629606"/>
            <a:ext cx="6230587" cy="389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211438"/>
      </p:ext>
    </p:extLst>
  </p:cSld>
  <p:clrMapOvr>
    <a:masterClrMapping/>
  </p:clrMapOvr>
  <p:transition spd="slow" advClick="0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860D2-9487-38A5-BCD7-C39E3AA1F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236166-02CB-1B0E-8632-319BD0FF4573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4">
            <a:extLst>
              <a:ext uri="{FF2B5EF4-FFF2-40B4-BE49-F238E27FC236}">
                <a16:creationId xmlns:a16="http://schemas.microsoft.com/office/drawing/2014/main" id="{5E24B5B7-B45E-FFBA-DF6A-59FCD6FEB97F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E1D28938-335C-7ECF-F49C-4D1748118FD5}"/>
              </a:ext>
            </a:extLst>
          </p:cNvPr>
          <p:cNvSpPr/>
          <p:nvPr/>
        </p:nvSpPr>
        <p:spPr>
          <a:xfrm>
            <a:off x="3481799" y="828235"/>
            <a:ext cx="4845297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68EC74-A254-1DDC-63D2-D1F7440E3373}"/>
              </a:ext>
            </a:extLst>
          </p:cNvPr>
          <p:cNvSpPr txBox="1">
            <a:spLocks/>
          </p:cNvSpPr>
          <p:nvPr/>
        </p:nvSpPr>
        <p:spPr>
          <a:xfrm>
            <a:off x="3481800" y="766196"/>
            <a:ext cx="4845296" cy="5835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600" dirty="0">
                <a:solidFill>
                  <a:schemeClr val="bg1"/>
                </a:solidFill>
              </a:rPr>
              <a:t>Scan To Download PowerPoint</a:t>
            </a:r>
            <a:endParaRPr lang="en-US" sz="2600" b="1" dirty="0">
              <a:solidFill>
                <a:schemeClr val="bg1"/>
              </a:solidFill>
            </a:endParaRPr>
          </a:p>
        </p:txBody>
      </p:sp>
      <p:pic>
        <p:nvPicPr>
          <p:cNvPr id="11" name="Picture 10" descr="A qr code with many black squares&#10;&#10;Description automatically generated">
            <a:extLst>
              <a:ext uri="{FF2B5EF4-FFF2-40B4-BE49-F238E27FC236}">
                <a16:creationId xmlns:a16="http://schemas.microsoft.com/office/drawing/2014/main" id="{B314CDF2-C9DE-C875-0D4A-D26EEE0DE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021" y="2400300"/>
            <a:ext cx="2708854" cy="27088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4BFD42-65CD-E496-F239-EE4492E05B9C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7EB913A6-9CCA-7615-C88E-2FF671CD294C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642C844F-7539-6EB9-55AD-B263FFD2C01A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3556086"/>
      </p:ext>
    </p:extLst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EBBB4-62F1-3B57-2683-A14E8CA23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BC04532D-14ED-F04F-5925-B3BB4BCB3CFD}"/>
              </a:ext>
            </a:extLst>
          </p:cNvPr>
          <p:cNvSpPr/>
          <p:nvPr/>
        </p:nvSpPr>
        <p:spPr>
          <a:xfrm>
            <a:off x="343877" y="317471"/>
            <a:ext cx="37709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1ABAEDB8-CFF7-FDEF-9146-40DBD666C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348461"/>
            <a:ext cx="4772075" cy="52159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Physical Lock &amp; Key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573E2C-D02F-E915-2E27-E29C0A6B1C46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btitle 4">
            <a:extLst>
              <a:ext uri="{FF2B5EF4-FFF2-40B4-BE49-F238E27FC236}">
                <a16:creationId xmlns:a16="http://schemas.microsoft.com/office/drawing/2014/main" id="{244AC6B2-E81A-F616-95C7-8E7508697776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20488" name="Picture 8" descr="Brivo - NT Security LLC">
            <a:extLst>
              <a:ext uri="{FF2B5EF4-FFF2-40B4-BE49-F238E27FC236}">
                <a16:creationId xmlns:a16="http://schemas.microsoft.com/office/drawing/2014/main" id="{FA52F7D8-B8E2-3991-ECC6-9C3995622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189" y="-61114"/>
            <a:ext cx="1950012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0" name="Picture 10" descr="What Is a Double Key Deadlock?">
            <a:extLst>
              <a:ext uri="{FF2B5EF4-FFF2-40B4-BE49-F238E27FC236}">
                <a16:creationId xmlns:a16="http://schemas.microsoft.com/office/drawing/2014/main" id="{7502A169-7223-E384-EF3A-7E1464EBA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2" y="1666875"/>
            <a:ext cx="56292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1C7E42-D943-9AB7-3C8E-A90CDA6F450F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48B25C26-C786-7114-B6A9-178E2BCFD8C3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8387B927-AE43-991A-E8F5-87FF46DA6663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153284655"/>
      </p:ext>
    </p:extLst>
  </p:cSld>
  <p:clrMapOvr>
    <a:masterClrMapping/>
  </p:clrMapOvr>
  <p:transition spd="slow" advClick="0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FE8CB-0D06-AE88-1894-F55DCCA6A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D71CD484-DDD6-138D-3AB0-A43C13872704}"/>
              </a:ext>
            </a:extLst>
          </p:cNvPr>
          <p:cNvSpPr/>
          <p:nvPr/>
        </p:nvSpPr>
        <p:spPr>
          <a:xfrm>
            <a:off x="343877" y="317471"/>
            <a:ext cx="37709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5B827C38-D1DC-F73F-CD41-3530F5761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348461"/>
            <a:ext cx="4772075" cy="52159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Door Access Control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CF7E5F-2EC8-C609-F51C-F43C9BCD8021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btitle 4">
            <a:extLst>
              <a:ext uri="{FF2B5EF4-FFF2-40B4-BE49-F238E27FC236}">
                <a16:creationId xmlns:a16="http://schemas.microsoft.com/office/drawing/2014/main" id="{26BE4445-AEBF-6869-EB74-216C90C050AC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2F94C2-5FC6-EA21-A9C4-55EAC6929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812" y="1540669"/>
            <a:ext cx="6940267" cy="3776662"/>
          </a:xfrm>
          <a:prstGeom prst="rect">
            <a:avLst/>
          </a:prstGeom>
        </p:spPr>
      </p:pic>
      <p:pic>
        <p:nvPicPr>
          <p:cNvPr id="4" name="Picture 2" descr="Door lock Vector Icons free download in SVG, PNG Format">
            <a:extLst>
              <a:ext uri="{FF2B5EF4-FFF2-40B4-BE49-F238E27FC236}">
                <a16:creationId xmlns:a16="http://schemas.microsoft.com/office/drawing/2014/main" id="{16CCC292-455B-0443-037A-EFEDAD5B8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54777"/>
            <a:ext cx="684353" cy="68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Brivo - NT Security LLC">
            <a:extLst>
              <a:ext uri="{FF2B5EF4-FFF2-40B4-BE49-F238E27FC236}">
                <a16:creationId xmlns:a16="http://schemas.microsoft.com/office/drawing/2014/main" id="{460F4CB9-6990-25F2-25FF-F03249D53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189" y="-61114"/>
            <a:ext cx="1950012" cy="81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AD4FD7-F34F-5E6D-B803-E8C1FC465843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A21A76F3-3D2A-5FAE-E299-F37F64C64B15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86FA4F54-A9E4-EC4B-9B6D-D49841664106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9409830"/>
      </p:ext>
    </p:extLst>
  </p:cSld>
  <p:clrMapOvr>
    <a:masterClrMapping/>
  </p:clrMapOvr>
  <p:transition spd="slow" advClick="0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2A98E32E-C3D1-EA58-A158-1D8B3657768E}"/>
              </a:ext>
            </a:extLst>
          </p:cNvPr>
          <p:cNvSpPr txBox="1">
            <a:spLocks/>
          </p:cNvSpPr>
          <p:nvPr/>
        </p:nvSpPr>
        <p:spPr>
          <a:xfrm>
            <a:off x="2882574" y="5023306"/>
            <a:ext cx="6858691" cy="1001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ts val="6000"/>
              </a:lnSpc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5000"/>
              </a:lnSpc>
            </a:pPr>
            <a:r>
              <a:rPr lang="en-US" sz="5600" dirty="0">
                <a:solidFill>
                  <a:srgbClr val="00B050"/>
                </a:solidFill>
              </a:rPr>
              <a:t>Questions For Thomas?</a:t>
            </a:r>
            <a:endParaRPr lang="en-US" sz="5600" b="1" dirty="0">
              <a:solidFill>
                <a:srgbClr val="00B050"/>
              </a:solidFill>
            </a:endParaRPr>
          </a:p>
        </p:txBody>
      </p:sp>
      <p:pic>
        <p:nvPicPr>
          <p:cNvPr id="2" name="Picture 1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2AC19D1C-D816-00AE-E35C-E65272435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328" y="239700"/>
            <a:ext cx="5195951" cy="19126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65E50F-6FF0-2C75-58A7-794E00727752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909B5EC0-38A0-451E-1C7F-DC5A82920EB9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12" name="Picture 11" descr="A qr code with many black squares&#10;&#10;Description automatically generated">
            <a:extLst>
              <a:ext uri="{FF2B5EF4-FFF2-40B4-BE49-F238E27FC236}">
                <a16:creationId xmlns:a16="http://schemas.microsoft.com/office/drawing/2014/main" id="{D3A914F4-0D7D-5BD8-118F-DDDD545E8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883" y="2518072"/>
            <a:ext cx="2108181" cy="21081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B17B453-DA57-7F45-4318-331B0B3F565E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4FA37FC3-5158-F1F5-66FB-7A79E0BC4C60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ubtitle 4">
            <a:extLst>
              <a:ext uri="{FF2B5EF4-FFF2-40B4-BE49-F238E27FC236}">
                <a16:creationId xmlns:a16="http://schemas.microsoft.com/office/drawing/2014/main" id="{3486DCB1-7B5F-28E5-9AF2-43E5E486A276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3527044793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7AD0AC4-2357-A9E1-5785-1D4F024B8CD1}"/>
              </a:ext>
            </a:extLst>
          </p:cNvPr>
          <p:cNvSpPr/>
          <p:nvPr/>
        </p:nvSpPr>
        <p:spPr>
          <a:xfrm>
            <a:off x="343877" y="317471"/>
            <a:ext cx="412652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4775" y="229354"/>
            <a:ext cx="4228284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Licenses &amp; Certifications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2817DF-D7DC-3221-7F70-4F2C7A8F45DD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EA44E88D-5D28-714C-9F16-537E6E393D49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56FC969-1790-DFA4-1EE9-B3FD28466654}"/>
              </a:ext>
            </a:extLst>
          </p:cNvPr>
          <p:cNvSpPr txBox="1">
            <a:spLocks/>
          </p:cNvSpPr>
          <p:nvPr/>
        </p:nvSpPr>
        <p:spPr>
          <a:xfrm>
            <a:off x="2133368" y="1347912"/>
            <a:ext cx="3938828" cy="49202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Florida Licenses / Certifications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ES12001800 (Cert Specialty)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EF20001261 (Cert Alarm I)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Burglar Alarm System Agent (BASA)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Fire Alarm System Agent (FASA)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Licenses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FCC 835667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STIR/SHAKEN 7225408881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CompTIA Certifications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CompTIA A+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CompTIA Network+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CompTIA Security+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E5E50FA-682D-CFCC-CFA7-F3C377CB182D}"/>
              </a:ext>
            </a:extLst>
          </p:cNvPr>
          <p:cNvSpPr txBox="1">
            <a:spLocks/>
          </p:cNvSpPr>
          <p:nvPr/>
        </p:nvSpPr>
        <p:spPr>
          <a:xfrm>
            <a:off x="6364848" y="1350558"/>
            <a:ext cx="4624266" cy="375852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 / Manufacturer Certifications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Google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Microsoft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Eagle Eye Networks Advanced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Eagle Eye Networks VMS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Eagle Eye Networks LPR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Brivo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Door Access Control Advanced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Hanwha Surveillance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Yealink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SNOM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3CX Advanced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D1ED6A-C6AE-69FA-3E05-E3329E6CAE44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1686F6CB-475A-EA02-1CF9-CA7F0F249122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3B4AA9C-71C4-DBC1-8CE9-54CC09B9A3C3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147143658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1FDD69-050C-A820-2FF3-9F22FCEBA525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B7045E-87E2-FC2F-15FE-CF2992E1F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150" y="-116113"/>
            <a:ext cx="6163071" cy="64881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F116ABE-6A29-2317-A625-E97469512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2737759"/>
            <a:ext cx="6083265" cy="3641024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E95A652-6111-D5A4-C6C7-A2AEA90732BB}"/>
              </a:ext>
            </a:extLst>
          </p:cNvPr>
          <p:cNvSpPr txBox="1">
            <a:spLocks/>
          </p:cNvSpPr>
          <p:nvPr/>
        </p:nvSpPr>
        <p:spPr>
          <a:xfrm>
            <a:off x="1475314" y="465655"/>
            <a:ext cx="3097521" cy="169033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1,600+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 and counting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ubtitle 4">
            <a:extLst>
              <a:ext uri="{FF2B5EF4-FFF2-40B4-BE49-F238E27FC236}">
                <a16:creationId xmlns:a16="http://schemas.microsoft.com/office/drawing/2014/main" id="{1AF58A45-2172-23A6-3180-5ED4CB5139AA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5C4AC8-BB72-3E92-2140-8FBCD293DAB7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41D28A5C-154A-01CD-881C-3237FA710203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D3D078C6-FA1A-BE0D-9533-1D8E92BE694C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2131525489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E8F8D-755C-3002-0639-26F8BDB88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93F849A0-1DBE-2FC6-A1EB-81EAD2785D99}"/>
              </a:ext>
            </a:extLst>
          </p:cNvPr>
          <p:cNvSpPr/>
          <p:nvPr/>
        </p:nvSpPr>
        <p:spPr>
          <a:xfrm>
            <a:off x="343877" y="317471"/>
            <a:ext cx="249457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A62987-1A47-5423-19BA-520B2F870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4228284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MSP Service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34BAFD-ECF0-B463-F178-970989C416D6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D3CFF19B-B2CB-B279-7324-BE6027F37579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FFEF97-314D-7000-732B-3C37D65FE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872" y="1628863"/>
            <a:ext cx="8180256" cy="360027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8F2C1B4-6607-8A20-57B4-62098F1A869F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7F62519E-EA4F-804F-F619-7343B6839A60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1E43A61-D1D7-13EB-8B8C-3F770448A3FB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570254424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5EA84-4FBF-E79D-4314-990C6F7FF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E17DA3D-A145-12A5-F28A-C3C276F89BF6}"/>
              </a:ext>
            </a:extLst>
          </p:cNvPr>
          <p:cNvSpPr/>
          <p:nvPr/>
        </p:nvSpPr>
        <p:spPr>
          <a:xfrm>
            <a:off x="343877" y="317471"/>
            <a:ext cx="2494573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6E9DB8-B416-A448-AD2F-33DEA6059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4228284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Email System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FC5F49-49AD-A182-4FD5-1740FC8E5C1C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D4B6120B-99B6-68F7-F304-8955079B01F4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FEA5D1F-15D4-2AB8-EAB8-40A70ADBA343}"/>
              </a:ext>
            </a:extLst>
          </p:cNvPr>
          <p:cNvSpPr txBox="1">
            <a:spLocks/>
          </p:cNvSpPr>
          <p:nvPr/>
        </p:nvSpPr>
        <p:spPr>
          <a:xfrm>
            <a:off x="2956190" y="2813379"/>
            <a:ext cx="5555483" cy="2545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Stop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74" name="Picture 2" descr="Stop Sign R1-1 - Traffic Safety Supply Company">
            <a:extLst>
              <a:ext uri="{FF2B5EF4-FFF2-40B4-BE49-F238E27FC236}">
                <a16:creationId xmlns:a16="http://schemas.microsoft.com/office/drawing/2014/main" id="{82E5A7A4-51A4-8110-5378-BB8E3CA5B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3" t="20501" r="28171" b="10842"/>
          <a:stretch/>
        </p:blipFill>
        <p:spPr bwMode="auto">
          <a:xfrm>
            <a:off x="4283103" y="1177458"/>
            <a:ext cx="325755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9C67E9A-5FE0-9DAB-F3C9-585AAF9DDD61}"/>
              </a:ext>
            </a:extLst>
          </p:cNvPr>
          <p:cNvSpPr txBox="1">
            <a:spLocks/>
          </p:cNvSpPr>
          <p:nvPr/>
        </p:nvSpPr>
        <p:spPr>
          <a:xfrm>
            <a:off x="1633415" y="4520919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Yahoo, MSN, Hotmail, &amp; AOL are not examples of a business email system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9CCE67-87D0-053A-7AF4-B4F406129323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4743A748-FB74-7B20-EB92-E3CDEEE6D8DE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1C74E91C-1A71-C15D-D52E-36C9E8EA0D32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1764278173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FD9A4-F018-AFE8-1E9D-82FE344B4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1BD75224-647C-B2CB-9FEA-4E1E2D08166A}"/>
              </a:ext>
            </a:extLst>
          </p:cNvPr>
          <p:cNvSpPr/>
          <p:nvPr/>
        </p:nvSpPr>
        <p:spPr>
          <a:xfrm>
            <a:off x="343877" y="317471"/>
            <a:ext cx="2579077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A12DDB-6788-1AF7-EC95-E1760279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5" y="229354"/>
            <a:ext cx="4228284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Email Security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7195A7-3C1A-5B20-FE09-C96A19EDCBAE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3A256EDB-54D1-04AE-F105-64502F80373D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FCD61-270B-7C62-7955-087683B9C9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90" t="14336" r="6760" b="14672"/>
          <a:stretch/>
        </p:blipFill>
        <p:spPr>
          <a:xfrm>
            <a:off x="5060600" y="2365794"/>
            <a:ext cx="2070799" cy="1295892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9BCCFE9-66D7-2945-819B-B1F273D2EE29}"/>
              </a:ext>
            </a:extLst>
          </p:cNvPr>
          <p:cNvSpPr txBox="1">
            <a:spLocks/>
          </p:cNvSpPr>
          <p:nvPr/>
        </p:nvSpPr>
        <p:spPr>
          <a:xfrm>
            <a:off x="1645431" y="4078738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Email no longer simply travels from your email server to your computer or smartphone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5E8ACF4A-C2C6-C32A-939D-C23D11307C81}"/>
              </a:ext>
            </a:extLst>
          </p:cNvPr>
          <p:cNvSpPr txBox="1">
            <a:spLocks/>
          </p:cNvSpPr>
          <p:nvPr/>
        </p:nvSpPr>
        <p:spPr>
          <a:xfrm>
            <a:off x="5354767" y="2023999"/>
            <a:ext cx="1482461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POP3 &amp; IMAP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AACB80-1A6C-3E3D-5D4B-931A4E32EA6D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C34D7C34-B253-6019-921B-AC972167D431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6FBF6CC5-B6C4-9686-72EE-BB7A8348C259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97859082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38C06-3B6E-822D-E345-B8719EFE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27C7195C-449F-FC50-1710-4E71D6171A72}"/>
              </a:ext>
            </a:extLst>
          </p:cNvPr>
          <p:cNvSpPr/>
          <p:nvPr/>
        </p:nvSpPr>
        <p:spPr>
          <a:xfrm>
            <a:off x="343878" y="317471"/>
            <a:ext cx="5461699" cy="583575"/>
          </a:xfrm>
          <a:prstGeom prst="snip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28FB0A-5972-26F3-F962-DB56B712D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74" y="229354"/>
            <a:ext cx="5591225" cy="521593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bg1"/>
                </a:solidFill>
              </a:rPr>
              <a:t>Email Security – Sender Validation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F095D4-070C-C201-FACB-C322F260B1AF}"/>
              </a:ext>
            </a:extLst>
          </p:cNvPr>
          <p:cNvSpPr/>
          <p:nvPr/>
        </p:nvSpPr>
        <p:spPr>
          <a:xfrm>
            <a:off x="169632" y="6422325"/>
            <a:ext cx="8298507" cy="39084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4">
            <a:extLst>
              <a:ext uri="{FF2B5EF4-FFF2-40B4-BE49-F238E27FC236}">
                <a16:creationId xmlns:a16="http://schemas.microsoft.com/office/drawing/2014/main" id="{6D679232-608D-F73F-3013-D112D452113B}"/>
              </a:ext>
            </a:extLst>
          </p:cNvPr>
          <p:cNvSpPr txBox="1">
            <a:spLocks/>
          </p:cNvSpPr>
          <p:nvPr/>
        </p:nvSpPr>
        <p:spPr>
          <a:xfrm>
            <a:off x="169631" y="6422325"/>
            <a:ext cx="8226945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>
                <a:solidFill>
                  <a:schemeClr val="bg1"/>
                </a:solidFill>
              </a:rPr>
              <a:t>MSP   |    Email     |     VoIP     |     Network     |     Wi-Fi   |   Access Control   |    Camera   |    Alarm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D76379E-F704-5DF6-A2CD-7645897EA21B}"/>
              </a:ext>
            </a:extLst>
          </p:cNvPr>
          <p:cNvSpPr txBox="1">
            <a:spLocks/>
          </p:cNvSpPr>
          <p:nvPr/>
        </p:nvSpPr>
        <p:spPr>
          <a:xfrm>
            <a:off x="1794139" y="4133446"/>
            <a:ext cx="8901135" cy="3908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Email travels through security protocols such as SPF, DKIM, &amp; DMARC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 descr="Email add-ons - VIPRE">
            <a:extLst>
              <a:ext uri="{FF2B5EF4-FFF2-40B4-BE49-F238E27FC236}">
                <a16:creationId xmlns:a16="http://schemas.microsoft.com/office/drawing/2014/main" id="{37C03914-9D25-2C61-429F-2D7DB217D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09" y="1886569"/>
            <a:ext cx="224790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147FDC-DF16-5F3E-17A4-1220BB5F2AFE}"/>
              </a:ext>
            </a:extLst>
          </p:cNvPr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FF66A912-37BE-5489-DCAF-37CAD51C581C}"/>
              </a:ext>
            </a:extLst>
          </p:cNvPr>
          <p:cNvSpPr/>
          <p:nvPr/>
        </p:nvSpPr>
        <p:spPr>
          <a:xfrm>
            <a:off x="8710614" y="6365081"/>
            <a:ext cx="3771900" cy="504824"/>
          </a:xfrm>
          <a:prstGeom prst="parallelogram">
            <a:avLst>
              <a:gd name="adj" fmla="val 4772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05D7EFB4-6813-0D87-78A3-B87D12478151}"/>
              </a:ext>
            </a:extLst>
          </p:cNvPr>
          <p:cNvSpPr txBox="1">
            <a:spLocks/>
          </p:cNvSpPr>
          <p:nvPr/>
        </p:nvSpPr>
        <p:spPr>
          <a:xfrm>
            <a:off x="9024730" y="6422325"/>
            <a:ext cx="3066138" cy="390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Interested? (813) 444–4355</a:t>
            </a:r>
          </a:p>
        </p:txBody>
      </p:sp>
    </p:spTree>
    <p:extLst>
      <p:ext uri="{BB962C8B-B14F-4D97-AF65-F5344CB8AC3E}">
        <p14:creationId xmlns:p14="http://schemas.microsoft.com/office/powerpoint/2010/main" val="3193215653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5">
      <a:majorFont>
        <a:latin typeface="Arial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5">
      <a:majorFont>
        <a:latin typeface="Arial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1039</Words>
  <Application>Microsoft Office PowerPoint</Application>
  <PresentationFormat>Widescreen</PresentationFormat>
  <Paragraphs>147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Open Sans</vt:lpstr>
      <vt:lpstr>Wingdings</vt:lpstr>
      <vt:lpstr>Office Theme</vt:lpstr>
      <vt:lpstr>1_Office Theme</vt:lpstr>
      <vt:lpstr>PowerPoint Presentation</vt:lpstr>
      <vt:lpstr>From Cyber To Physical</vt:lpstr>
      <vt:lpstr>PowerPoint Presentation</vt:lpstr>
      <vt:lpstr>Licenses &amp; Certifications</vt:lpstr>
      <vt:lpstr>PowerPoint Presentation</vt:lpstr>
      <vt:lpstr>MSP Service</vt:lpstr>
      <vt:lpstr>Email System</vt:lpstr>
      <vt:lpstr>Email Security</vt:lpstr>
      <vt:lpstr>Email Security – Sender Validation</vt:lpstr>
      <vt:lpstr>PowerPoint Presentation</vt:lpstr>
      <vt:lpstr>PowerPoint Presentation</vt:lpstr>
      <vt:lpstr>PowerPoint Presentation</vt:lpstr>
      <vt:lpstr>PowerPoint Presentation</vt:lpstr>
      <vt:lpstr>Email Security - Authentication</vt:lpstr>
      <vt:lpstr>Email Security - Authentication</vt:lpstr>
      <vt:lpstr>Email Security - Filtering</vt:lpstr>
      <vt:lpstr>Computer Anti-Virus</vt:lpstr>
      <vt:lpstr>Free Anti-Virus</vt:lpstr>
      <vt:lpstr>Computer Hard Drive</vt:lpstr>
      <vt:lpstr>Computer Hard Drive - Encryption</vt:lpstr>
      <vt:lpstr>Computer Hard Drive - Encryption</vt:lpstr>
      <vt:lpstr>Servers</vt:lpstr>
      <vt:lpstr>NAS Servers – File Server</vt:lpstr>
      <vt:lpstr>NAS Servers – Data Backup</vt:lpstr>
      <vt:lpstr>Physical Security - Intruder Alarm System</vt:lpstr>
      <vt:lpstr>Port Forwarding</vt:lpstr>
      <vt:lpstr>NDAA Compliance</vt:lpstr>
      <vt:lpstr>DDNS Overseas</vt:lpstr>
      <vt:lpstr>Encrypted Camera System</vt:lpstr>
      <vt:lpstr>Physical Lock &amp; Key</vt:lpstr>
      <vt:lpstr>Door Access Control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Rejeki Lancar</dc:creator>
  <cp:lastModifiedBy>Thomas Giella</cp:lastModifiedBy>
  <cp:revision>172</cp:revision>
  <dcterms:created xsi:type="dcterms:W3CDTF">2016-05-03T12:38:45Z</dcterms:created>
  <dcterms:modified xsi:type="dcterms:W3CDTF">2024-03-14T03:46:13Z</dcterms:modified>
</cp:coreProperties>
</file>